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12192000" cy="6858000"/>
  <p:notesSz cx="6888163" cy="10018713"/>
  <p:embeddedFontLst>
    <p:embeddedFont>
      <p:font typeface="Calibri" panose="020F0502020204030204" pitchFamily="34" charset="0"/>
      <p:regular r:id="rId25"/>
      <p:bold r:id="rId26"/>
      <p:italic r:id="rId27"/>
      <p:boldItalic r:id="rId28"/>
    </p:embeddedFont>
    <p:embeddedFont>
      <p:font typeface="Comic Sans MS" panose="030F0702030302020204" pitchFamily="66" charset="0"/>
      <p:regular r:id="rId29"/>
      <p:bold r:id="rId30"/>
      <p:italic r:id="rId31"/>
      <p:boldItalic r:id="rId32"/>
    </p:embeddedFont>
    <p:embeddedFont>
      <p:font typeface="Garamond" panose="02020404030301010803" pitchFamily="18" charset="0"/>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3" d="100"/>
          <a:sy n="83" d="100"/>
        </p:scale>
        <p:origin x="658"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84871" cy="502676"/>
          </a:xfrm>
          <a:prstGeom prst="rect">
            <a:avLst/>
          </a:prstGeom>
          <a:noFill/>
          <a:ln>
            <a:noFill/>
          </a:ln>
        </p:spPr>
        <p:txBody>
          <a:bodyPr spcFirstLastPara="1" wrap="square" lIns="96600" tIns="48300" rIns="96600" bIns="48300" anchor="t" anchorCtr="0">
            <a:noAutofit/>
          </a:bodyPr>
          <a:lstStyle>
            <a:lvl1pPr marR="0" lvl="0" algn="l"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01698" y="0"/>
            <a:ext cx="2984871" cy="502676"/>
          </a:xfrm>
          <a:prstGeom prst="rect">
            <a:avLst/>
          </a:prstGeom>
          <a:noFill/>
          <a:ln>
            <a:noFill/>
          </a:ln>
        </p:spPr>
        <p:txBody>
          <a:bodyPr spcFirstLastPara="1" wrap="square" lIns="96600" tIns="48300" rIns="96600" bIns="48300" anchor="t" anchorCtr="0">
            <a:noAutofit/>
          </a:bodyPr>
          <a:lstStyle>
            <a:lvl1pPr marR="0" lvl="0" algn="r"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516039"/>
            <a:ext cx="2984871" cy="502674"/>
          </a:xfrm>
          <a:prstGeom prst="rect">
            <a:avLst/>
          </a:prstGeom>
          <a:noFill/>
          <a:ln>
            <a:noFill/>
          </a:ln>
        </p:spPr>
        <p:txBody>
          <a:bodyPr spcFirstLastPara="1" wrap="square" lIns="96600" tIns="48300" rIns="96600" bIns="48300" anchor="b" anchorCtr="0">
            <a:noAutofit/>
          </a:bodyPr>
          <a:lstStyle>
            <a:lvl1pPr marR="0" lvl="0" algn="l"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GB" sz="1300" b="0" i="0" u="none" strike="noStrike" cap="none">
                <a:solidFill>
                  <a:schemeClr val="dk1"/>
                </a:solidFill>
                <a:latin typeface="Calibri"/>
                <a:ea typeface="Calibri"/>
                <a:cs typeface="Calibri"/>
                <a:sym typeface="Calibri"/>
              </a:rPr>
              <a:t>‹#›</a:t>
            </a:fld>
            <a:endParaRPr sz="13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1: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lnSpc>
                <a:spcPct val="100000"/>
              </a:lnSpc>
              <a:spcBef>
                <a:spcPts val="0"/>
              </a:spcBef>
              <a:spcAft>
                <a:spcPts val="0"/>
              </a:spcAft>
              <a:buSzPts val="1400"/>
              <a:buNone/>
            </a:pPr>
            <a:endParaRPr/>
          </a:p>
        </p:txBody>
      </p:sp>
      <p:sp>
        <p:nvSpPr>
          <p:cNvPr id="63" name="Google Shape;63;p1: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2b2ee5ed178_2_0:notes"/>
          <p:cNvSpPr>
            <a:spLocks noGrp="1" noRot="1" noChangeAspect="1"/>
          </p:cNvSpPr>
          <p:nvPr>
            <p:ph type="sldImg" idx="2"/>
          </p:nvPr>
        </p:nvSpPr>
        <p:spPr>
          <a:xfrm>
            <a:off x="382976" y="751403"/>
            <a:ext cx="6122700" cy="375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2b2ee5ed178_2_0:notes"/>
          <p:cNvSpPr txBox="1">
            <a:spLocks noGrp="1"/>
          </p:cNvSpPr>
          <p:nvPr>
            <p:ph type="body" idx="1"/>
          </p:nvPr>
        </p:nvSpPr>
        <p:spPr>
          <a:xfrm>
            <a:off x="688815" y="4758883"/>
            <a:ext cx="5510400" cy="4508400"/>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2b2ee5ed178_2_52: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2b2ee5ed178_2_52:notes"/>
          <p:cNvSpPr txBox="1">
            <a:spLocks noGrp="1"/>
          </p:cNvSpPr>
          <p:nvPr>
            <p:ph type="body" idx="1"/>
          </p:nvPr>
        </p:nvSpPr>
        <p:spPr>
          <a:xfrm>
            <a:off x="688815" y="4758883"/>
            <a:ext cx="5510400" cy="4508400"/>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2b2ee5ed178_2_103: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2b2ee5ed178_2_103:notes"/>
          <p:cNvSpPr txBox="1">
            <a:spLocks noGrp="1"/>
          </p:cNvSpPr>
          <p:nvPr>
            <p:ph type="body" idx="1"/>
          </p:nvPr>
        </p:nvSpPr>
        <p:spPr>
          <a:xfrm>
            <a:off x="688815" y="4758883"/>
            <a:ext cx="5510400" cy="4508400"/>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9: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lnSpc>
                <a:spcPct val="100000"/>
              </a:lnSpc>
              <a:spcBef>
                <a:spcPts val="0"/>
              </a:spcBef>
              <a:spcAft>
                <a:spcPts val="0"/>
              </a:spcAft>
              <a:buSzPts val="1400"/>
              <a:buNone/>
            </a:pPr>
            <a:endParaRPr/>
          </a:p>
        </p:txBody>
      </p:sp>
      <p:sp>
        <p:nvSpPr>
          <p:cNvPr id="161" name="Google Shape;161;p9: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11: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lnSpc>
                <a:spcPct val="100000"/>
              </a:lnSpc>
              <a:spcBef>
                <a:spcPts val="0"/>
              </a:spcBef>
              <a:spcAft>
                <a:spcPts val="0"/>
              </a:spcAft>
              <a:buSzPts val="1400"/>
              <a:buNone/>
            </a:pPr>
            <a:endParaRPr/>
          </a:p>
        </p:txBody>
      </p:sp>
      <p:sp>
        <p:nvSpPr>
          <p:cNvPr id="166" name="Google Shape;166;p11: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17: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lnSpc>
                <a:spcPct val="100000"/>
              </a:lnSpc>
              <a:spcBef>
                <a:spcPts val="0"/>
              </a:spcBef>
              <a:spcAft>
                <a:spcPts val="0"/>
              </a:spcAft>
              <a:buSzPts val="1400"/>
              <a:buNone/>
            </a:pPr>
            <a:endParaRPr/>
          </a:p>
        </p:txBody>
      </p:sp>
      <p:sp>
        <p:nvSpPr>
          <p:cNvPr id="174" name="Google Shape;174;p17: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5: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lnSpc>
                <a:spcPct val="100000"/>
              </a:lnSpc>
              <a:spcBef>
                <a:spcPts val="0"/>
              </a:spcBef>
              <a:spcAft>
                <a:spcPts val="0"/>
              </a:spcAft>
              <a:buSzPts val="1400"/>
              <a:buNone/>
            </a:pPr>
            <a:endParaRPr/>
          </a:p>
        </p:txBody>
      </p:sp>
      <p:sp>
        <p:nvSpPr>
          <p:cNvPr id="182" name="Google Shape;182;p15: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13: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lnSpc>
                <a:spcPct val="100000"/>
              </a:lnSpc>
              <a:spcBef>
                <a:spcPts val="0"/>
              </a:spcBef>
              <a:spcAft>
                <a:spcPts val="0"/>
              </a:spcAft>
              <a:buSzPts val="1400"/>
              <a:buNone/>
            </a:pPr>
            <a:endParaRPr/>
          </a:p>
        </p:txBody>
      </p:sp>
      <p:sp>
        <p:nvSpPr>
          <p:cNvPr id="190" name="Google Shape;190;p13: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6: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16: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lnSpc>
                <a:spcPct val="100000"/>
              </a:lnSpc>
              <a:spcBef>
                <a:spcPts val="0"/>
              </a:spcBef>
              <a:spcAft>
                <a:spcPts val="0"/>
              </a:spcAft>
              <a:buSzPts val="1400"/>
              <a:buNone/>
            </a:pPr>
            <a:endParaRPr/>
          </a:p>
        </p:txBody>
      </p:sp>
      <p:sp>
        <p:nvSpPr>
          <p:cNvPr id="199" name="Google Shape;199;p16: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lnSpc>
                <a:spcPct val="100000"/>
              </a:lnSpc>
              <a:spcBef>
                <a:spcPts val="0"/>
              </a:spcBef>
              <a:spcAft>
                <a:spcPts val="0"/>
              </a:spcAft>
              <a:buSzPts val="1400"/>
              <a:buNone/>
            </a:pPr>
            <a:fld id="{00000000-1234-1234-1234-123412341234}" type="slidenum">
              <a:rPr lang="en-GB"/>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2b24fa6aca2_0_1:notes"/>
          <p:cNvSpPr>
            <a:spLocks noGrp="1" noRot="1" noChangeAspect="1"/>
          </p:cNvSpPr>
          <p:nvPr>
            <p:ph type="sldImg" idx="2"/>
          </p:nvPr>
        </p:nvSpPr>
        <p:spPr>
          <a:xfrm>
            <a:off x="439738" y="1252538"/>
            <a:ext cx="6008700" cy="3381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2b24fa6aca2_0_1:notes"/>
          <p:cNvSpPr txBox="1">
            <a:spLocks noGrp="1"/>
          </p:cNvSpPr>
          <p:nvPr>
            <p:ph type="body" idx="1"/>
          </p:nvPr>
        </p:nvSpPr>
        <p:spPr>
          <a:xfrm>
            <a:off x="688817" y="4821506"/>
            <a:ext cx="5510400" cy="3945000"/>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8" name="Google Shape;208;g2b24fa6aca2_0_1:notes"/>
          <p:cNvSpPr txBox="1">
            <a:spLocks noGrp="1"/>
          </p:cNvSpPr>
          <p:nvPr>
            <p:ph type="sldNum" idx="12"/>
          </p:nvPr>
        </p:nvSpPr>
        <p:spPr>
          <a:xfrm>
            <a:off x="3901698" y="9516039"/>
            <a:ext cx="2985000" cy="502800"/>
          </a:xfrm>
          <a:prstGeom prst="rect">
            <a:avLst/>
          </a:prstGeom>
        </p:spPr>
        <p:txBody>
          <a:bodyPr spcFirstLastPara="1" wrap="square" lIns="96600" tIns="48300" rIns="96600" bIns="48300" anchor="b"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GB"/>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2: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lnSpc>
                <a:spcPct val="100000"/>
              </a:lnSpc>
              <a:spcBef>
                <a:spcPts val="0"/>
              </a:spcBef>
              <a:spcAft>
                <a:spcPts val="0"/>
              </a:spcAft>
              <a:buSzPts val="1400"/>
              <a:buNone/>
            </a:pPr>
            <a:endParaRPr/>
          </a:p>
        </p:txBody>
      </p:sp>
      <p:sp>
        <p:nvSpPr>
          <p:cNvPr id="71" name="Google Shape;71;p2: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8: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lnSpc>
                <a:spcPct val="100000"/>
              </a:lnSpc>
              <a:spcBef>
                <a:spcPts val="0"/>
              </a:spcBef>
              <a:spcAft>
                <a:spcPts val="0"/>
              </a:spcAft>
              <a:buSzPts val="1400"/>
              <a:buNone/>
            </a:pPr>
            <a:endParaRPr/>
          </a:p>
        </p:txBody>
      </p:sp>
      <p:sp>
        <p:nvSpPr>
          <p:cNvPr id="213" name="Google Shape;213;p18: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21: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p21: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lnSpc>
                <a:spcPct val="100000"/>
              </a:lnSpc>
              <a:spcBef>
                <a:spcPts val="0"/>
              </a:spcBef>
              <a:spcAft>
                <a:spcPts val="0"/>
              </a:spcAft>
              <a:buSzPts val="1400"/>
              <a:buNone/>
            </a:pPr>
            <a:endParaRPr/>
          </a:p>
        </p:txBody>
      </p:sp>
      <p:sp>
        <p:nvSpPr>
          <p:cNvPr id="223" name="Google Shape;223;p21: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lnSpc>
                <a:spcPct val="100000"/>
              </a:lnSpc>
              <a:spcBef>
                <a:spcPts val="0"/>
              </a:spcBef>
              <a:spcAft>
                <a:spcPts val="0"/>
              </a:spcAft>
              <a:buSzPts val="1400"/>
              <a:buNone/>
            </a:pPr>
            <a:fld id="{00000000-1234-1234-1234-123412341234}" type="slidenum">
              <a:rPr lang="en-GB"/>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20: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lnSpc>
                <a:spcPct val="100000"/>
              </a:lnSpc>
              <a:spcBef>
                <a:spcPts val="0"/>
              </a:spcBef>
              <a:spcAft>
                <a:spcPts val="0"/>
              </a:spcAft>
              <a:buSzPts val="1400"/>
              <a:buNone/>
            </a:pPr>
            <a:endParaRPr/>
          </a:p>
        </p:txBody>
      </p:sp>
      <p:sp>
        <p:nvSpPr>
          <p:cNvPr id="232" name="Google Shape;232;p20: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3: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lnSpc>
                <a:spcPct val="100000"/>
              </a:lnSpc>
              <a:spcBef>
                <a:spcPts val="0"/>
              </a:spcBef>
              <a:spcAft>
                <a:spcPts val="0"/>
              </a:spcAft>
              <a:buSzPts val="1400"/>
              <a:buNone/>
            </a:pPr>
            <a:endParaRPr/>
          </a:p>
        </p:txBody>
      </p:sp>
      <p:sp>
        <p:nvSpPr>
          <p:cNvPr id="78" name="Google Shape;78;p3: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2b104523b4e_0_264:notes"/>
          <p:cNvSpPr>
            <a:spLocks noGrp="1" noRot="1" noChangeAspect="1"/>
          </p:cNvSpPr>
          <p:nvPr>
            <p:ph type="sldImg" idx="2"/>
          </p:nvPr>
        </p:nvSpPr>
        <p:spPr>
          <a:xfrm>
            <a:off x="439738" y="1252538"/>
            <a:ext cx="6008700" cy="3381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2b104523b4e_0_264:notes"/>
          <p:cNvSpPr txBox="1">
            <a:spLocks noGrp="1"/>
          </p:cNvSpPr>
          <p:nvPr>
            <p:ph type="body" idx="1"/>
          </p:nvPr>
        </p:nvSpPr>
        <p:spPr>
          <a:xfrm>
            <a:off x="688817" y="4821506"/>
            <a:ext cx="5510400" cy="3945000"/>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86" name="Google Shape;86;g2b104523b4e_0_264:notes"/>
          <p:cNvSpPr txBox="1">
            <a:spLocks noGrp="1"/>
          </p:cNvSpPr>
          <p:nvPr>
            <p:ph type="sldNum" idx="12"/>
          </p:nvPr>
        </p:nvSpPr>
        <p:spPr>
          <a:xfrm>
            <a:off x="3901698" y="9516039"/>
            <a:ext cx="2985000" cy="502800"/>
          </a:xfrm>
          <a:prstGeom prst="rect">
            <a:avLst/>
          </a:prstGeom>
        </p:spPr>
        <p:txBody>
          <a:bodyPr spcFirstLastPara="1" wrap="square" lIns="96600" tIns="48300" rIns="96600" bIns="48300" anchor="b"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GB"/>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5: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lnSpc>
                <a:spcPct val="100000"/>
              </a:lnSpc>
              <a:spcBef>
                <a:spcPts val="0"/>
              </a:spcBef>
              <a:spcAft>
                <a:spcPts val="0"/>
              </a:spcAft>
              <a:buSzPts val="1400"/>
              <a:buNone/>
            </a:pPr>
            <a:endParaRPr/>
          </a:p>
        </p:txBody>
      </p:sp>
      <p:sp>
        <p:nvSpPr>
          <p:cNvPr id="91" name="Google Shape;91;p5: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6: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lnSpc>
                <a:spcPct val="100000"/>
              </a:lnSpc>
              <a:spcBef>
                <a:spcPts val="0"/>
              </a:spcBef>
              <a:spcAft>
                <a:spcPts val="0"/>
              </a:spcAft>
              <a:buSzPts val="1400"/>
              <a:buNone/>
            </a:pPr>
            <a:endParaRPr/>
          </a:p>
        </p:txBody>
      </p:sp>
      <p:sp>
        <p:nvSpPr>
          <p:cNvPr id="99" name="Google Shape;99;p6: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2b104523b4e_0_234:notes"/>
          <p:cNvSpPr>
            <a:spLocks noGrp="1" noRot="1" noChangeAspect="1"/>
          </p:cNvSpPr>
          <p:nvPr>
            <p:ph type="sldImg" idx="2"/>
          </p:nvPr>
        </p:nvSpPr>
        <p:spPr>
          <a:xfrm>
            <a:off x="439738" y="1252538"/>
            <a:ext cx="6008700" cy="3381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2b104523b4e_0_234:notes"/>
          <p:cNvSpPr txBox="1">
            <a:spLocks noGrp="1"/>
          </p:cNvSpPr>
          <p:nvPr>
            <p:ph type="body" idx="1"/>
          </p:nvPr>
        </p:nvSpPr>
        <p:spPr>
          <a:xfrm>
            <a:off x="688817" y="4821506"/>
            <a:ext cx="5510400" cy="3945000"/>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08" name="Google Shape;108;g2b104523b4e_0_234:notes"/>
          <p:cNvSpPr txBox="1">
            <a:spLocks noGrp="1"/>
          </p:cNvSpPr>
          <p:nvPr>
            <p:ph type="sldNum" idx="12"/>
          </p:nvPr>
        </p:nvSpPr>
        <p:spPr>
          <a:xfrm>
            <a:off x="3901698" y="9516039"/>
            <a:ext cx="2985000" cy="502800"/>
          </a:xfrm>
          <a:prstGeom prst="rect">
            <a:avLst/>
          </a:prstGeom>
        </p:spPr>
        <p:txBody>
          <a:bodyPr spcFirstLastPara="1" wrap="square" lIns="96600" tIns="48300" rIns="96600" bIns="48300" anchor="b"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GB"/>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2b104523b4e_0_253:notes"/>
          <p:cNvSpPr txBox="1">
            <a:spLocks noGrp="1"/>
          </p:cNvSpPr>
          <p:nvPr>
            <p:ph type="body" idx="1"/>
          </p:nvPr>
        </p:nvSpPr>
        <p:spPr>
          <a:xfrm>
            <a:off x="688817" y="4821506"/>
            <a:ext cx="5510400" cy="3945000"/>
          </a:xfrm>
          <a:prstGeom prst="rect">
            <a:avLst/>
          </a:prstGeom>
          <a:noFill/>
          <a:ln>
            <a:noFill/>
          </a:ln>
        </p:spPr>
        <p:txBody>
          <a:bodyPr spcFirstLastPara="1" wrap="square" lIns="96600" tIns="48300" rIns="96600" bIns="48300" anchor="t" anchorCtr="0">
            <a:noAutofit/>
          </a:bodyPr>
          <a:lstStyle/>
          <a:p>
            <a:pPr marL="0" lvl="0" indent="0" algn="l" rtl="0">
              <a:lnSpc>
                <a:spcPct val="100000"/>
              </a:lnSpc>
              <a:spcBef>
                <a:spcPts val="0"/>
              </a:spcBef>
              <a:spcAft>
                <a:spcPts val="0"/>
              </a:spcAft>
              <a:buSzPts val="1400"/>
              <a:buNone/>
            </a:pPr>
            <a:endParaRPr/>
          </a:p>
        </p:txBody>
      </p:sp>
      <p:sp>
        <p:nvSpPr>
          <p:cNvPr id="124" name="Google Shape;124;g2b104523b4e_0_253:notes"/>
          <p:cNvSpPr>
            <a:spLocks noGrp="1" noRot="1" noChangeAspect="1"/>
          </p:cNvSpPr>
          <p:nvPr>
            <p:ph type="sldImg" idx="2"/>
          </p:nvPr>
        </p:nvSpPr>
        <p:spPr>
          <a:xfrm>
            <a:off x="439738" y="1252538"/>
            <a:ext cx="6008700" cy="3381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7: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lnSpc>
                <a:spcPct val="100000"/>
              </a:lnSpc>
              <a:spcBef>
                <a:spcPts val="0"/>
              </a:spcBef>
              <a:spcAft>
                <a:spcPts val="0"/>
              </a:spcAft>
              <a:buSzPts val="1400"/>
              <a:buNone/>
            </a:pPr>
            <a:endParaRPr/>
          </a:p>
        </p:txBody>
      </p:sp>
      <p:sp>
        <p:nvSpPr>
          <p:cNvPr id="132" name="Google Shape;132;p7: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sp>
        <p:nvSpPr>
          <p:cNvPr id="14" name="Google Shape;14;p2"/>
          <p:cNvSpPr txBox="1">
            <a:spLocks noGrp="1"/>
          </p:cNvSpPr>
          <p:nvPr>
            <p:ph type="ctrTitle"/>
          </p:nvPr>
        </p:nvSpPr>
        <p:spPr>
          <a:xfrm>
            <a:off x="415611" y="992767"/>
            <a:ext cx="11360700" cy="2736900"/>
          </a:xfrm>
          <a:prstGeom prst="rect">
            <a:avLst/>
          </a:prstGeom>
        </p:spPr>
        <p:txBody>
          <a:bodyPr spcFirstLastPara="1" wrap="square" lIns="121900" tIns="121900" rIns="121900" bIns="121900" anchor="b" anchorCtr="0">
            <a:normAutofit/>
          </a:bodyPr>
          <a:lstStyle>
            <a:lvl1pPr lvl="0" algn="ctr" rtl="0">
              <a:spcBef>
                <a:spcPts val="0"/>
              </a:spcBef>
              <a:spcAft>
                <a:spcPts val="0"/>
              </a:spcAft>
              <a:buSzPts val="6900"/>
              <a:buNone/>
              <a:defRPr sz="6900"/>
            </a:lvl1pPr>
            <a:lvl2pPr lvl="1" algn="ctr" rtl="0">
              <a:spcBef>
                <a:spcPts val="0"/>
              </a:spcBef>
              <a:spcAft>
                <a:spcPts val="0"/>
              </a:spcAft>
              <a:buSzPts val="6900"/>
              <a:buNone/>
              <a:defRPr sz="6900"/>
            </a:lvl2pPr>
            <a:lvl3pPr lvl="2" algn="ctr" rtl="0">
              <a:spcBef>
                <a:spcPts val="0"/>
              </a:spcBef>
              <a:spcAft>
                <a:spcPts val="0"/>
              </a:spcAft>
              <a:buSzPts val="6900"/>
              <a:buNone/>
              <a:defRPr sz="6900"/>
            </a:lvl3pPr>
            <a:lvl4pPr lvl="3" algn="ctr" rtl="0">
              <a:spcBef>
                <a:spcPts val="0"/>
              </a:spcBef>
              <a:spcAft>
                <a:spcPts val="0"/>
              </a:spcAft>
              <a:buSzPts val="6900"/>
              <a:buNone/>
              <a:defRPr sz="6900"/>
            </a:lvl4pPr>
            <a:lvl5pPr lvl="4" algn="ctr" rtl="0">
              <a:spcBef>
                <a:spcPts val="0"/>
              </a:spcBef>
              <a:spcAft>
                <a:spcPts val="0"/>
              </a:spcAft>
              <a:buSzPts val="6900"/>
              <a:buNone/>
              <a:defRPr sz="6900"/>
            </a:lvl5pPr>
            <a:lvl6pPr lvl="5" algn="ctr" rtl="0">
              <a:spcBef>
                <a:spcPts val="0"/>
              </a:spcBef>
              <a:spcAft>
                <a:spcPts val="0"/>
              </a:spcAft>
              <a:buSzPts val="6900"/>
              <a:buNone/>
              <a:defRPr sz="6900"/>
            </a:lvl6pPr>
            <a:lvl7pPr lvl="6" algn="ctr" rtl="0">
              <a:spcBef>
                <a:spcPts val="0"/>
              </a:spcBef>
              <a:spcAft>
                <a:spcPts val="0"/>
              </a:spcAft>
              <a:buSzPts val="6900"/>
              <a:buNone/>
              <a:defRPr sz="6900"/>
            </a:lvl7pPr>
            <a:lvl8pPr lvl="7" algn="ctr" rtl="0">
              <a:spcBef>
                <a:spcPts val="0"/>
              </a:spcBef>
              <a:spcAft>
                <a:spcPts val="0"/>
              </a:spcAft>
              <a:buSzPts val="6900"/>
              <a:buNone/>
              <a:defRPr sz="6900"/>
            </a:lvl8pPr>
            <a:lvl9pPr lvl="8" algn="ctr" rtl="0">
              <a:spcBef>
                <a:spcPts val="0"/>
              </a:spcBef>
              <a:spcAft>
                <a:spcPts val="0"/>
              </a:spcAft>
              <a:buSzPts val="6900"/>
              <a:buNone/>
              <a:defRPr sz="6900"/>
            </a:lvl9pPr>
          </a:lstStyle>
          <a:p>
            <a:endParaRPr/>
          </a:p>
        </p:txBody>
      </p:sp>
      <p:sp>
        <p:nvSpPr>
          <p:cNvPr id="15" name="Google Shape;15;p2"/>
          <p:cNvSpPr txBox="1">
            <a:spLocks noGrp="1"/>
          </p:cNvSpPr>
          <p:nvPr>
            <p:ph type="subTitle" idx="1"/>
          </p:nvPr>
        </p:nvSpPr>
        <p:spPr>
          <a:xfrm>
            <a:off x="415600" y="3778833"/>
            <a:ext cx="11360700" cy="1056900"/>
          </a:xfrm>
          <a:prstGeom prst="rect">
            <a:avLst/>
          </a:prstGeom>
        </p:spPr>
        <p:txBody>
          <a:bodyPr spcFirstLastPara="1" wrap="square" lIns="121900" tIns="121900" rIns="121900" bIns="121900" anchor="t" anchorCtr="0">
            <a:normAutofit/>
          </a:bodyPr>
          <a:lstStyle>
            <a:lvl1pPr lvl="0" algn="ctr" rtl="0">
              <a:lnSpc>
                <a:spcPct val="100000"/>
              </a:lnSpc>
              <a:spcBef>
                <a:spcPts val="0"/>
              </a:spcBef>
              <a:spcAft>
                <a:spcPts val="0"/>
              </a:spcAft>
              <a:buSzPts val="3700"/>
              <a:buNone/>
              <a:defRPr sz="3700"/>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16" name="Google Shape;16;p2"/>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8"/>
        <p:cNvGrpSpPr/>
        <p:nvPr/>
      </p:nvGrpSpPr>
      <p:grpSpPr>
        <a:xfrm>
          <a:off x="0" y="0"/>
          <a:ext cx="0" cy="0"/>
          <a:chOff x="0" y="0"/>
          <a:chExt cx="0" cy="0"/>
        </a:xfrm>
      </p:grpSpPr>
      <p:sp>
        <p:nvSpPr>
          <p:cNvPr id="49" name="Google Shape;49;p11"/>
          <p:cNvSpPr txBox="1">
            <a:spLocks noGrp="1"/>
          </p:cNvSpPr>
          <p:nvPr>
            <p:ph type="title" hasCustomPrompt="1"/>
          </p:nvPr>
        </p:nvSpPr>
        <p:spPr>
          <a:xfrm>
            <a:off x="415600" y="1474833"/>
            <a:ext cx="11360700" cy="2618100"/>
          </a:xfrm>
          <a:prstGeom prst="rect">
            <a:avLst/>
          </a:prstGeom>
        </p:spPr>
        <p:txBody>
          <a:bodyPr spcFirstLastPara="1" wrap="square" lIns="121900" tIns="121900" rIns="121900" bIns="121900" anchor="b" anchorCtr="0">
            <a:normAutofit/>
          </a:bodyPr>
          <a:lstStyle>
            <a:lvl1pPr lvl="0" algn="ctr" rtl="0">
              <a:spcBef>
                <a:spcPts val="0"/>
              </a:spcBef>
              <a:spcAft>
                <a:spcPts val="0"/>
              </a:spcAft>
              <a:buSzPts val="16000"/>
              <a:buNone/>
              <a:defRPr sz="16000"/>
            </a:lvl1pPr>
            <a:lvl2pPr lvl="1" algn="ctr" rtl="0">
              <a:spcBef>
                <a:spcPts val="0"/>
              </a:spcBef>
              <a:spcAft>
                <a:spcPts val="0"/>
              </a:spcAft>
              <a:buSzPts val="16000"/>
              <a:buNone/>
              <a:defRPr sz="16000"/>
            </a:lvl2pPr>
            <a:lvl3pPr lvl="2" algn="ctr" rtl="0">
              <a:spcBef>
                <a:spcPts val="0"/>
              </a:spcBef>
              <a:spcAft>
                <a:spcPts val="0"/>
              </a:spcAft>
              <a:buSzPts val="16000"/>
              <a:buNone/>
              <a:defRPr sz="16000"/>
            </a:lvl3pPr>
            <a:lvl4pPr lvl="3" algn="ctr" rtl="0">
              <a:spcBef>
                <a:spcPts val="0"/>
              </a:spcBef>
              <a:spcAft>
                <a:spcPts val="0"/>
              </a:spcAft>
              <a:buSzPts val="16000"/>
              <a:buNone/>
              <a:defRPr sz="16000"/>
            </a:lvl4pPr>
            <a:lvl5pPr lvl="4" algn="ctr" rtl="0">
              <a:spcBef>
                <a:spcPts val="0"/>
              </a:spcBef>
              <a:spcAft>
                <a:spcPts val="0"/>
              </a:spcAft>
              <a:buSzPts val="16000"/>
              <a:buNone/>
              <a:defRPr sz="16000"/>
            </a:lvl5pPr>
            <a:lvl6pPr lvl="5" algn="ctr" rtl="0">
              <a:spcBef>
                <a:spcPts val="0"/>
              </a:spcBef>
              <a:spcAft>
                <a:spcPts val="0"/>
              </a:spcAft>
              <a:buSzPts val="16000"/>
              <a:buNone/>
              <a:defRPr sz="16000"/>
            </a:lvl6pPr>
            <a:lvl7pPr lvl="6" algn="ctr" rtl="0">
              <a:spcBef>
                <a:spcPts val="0"/>
              </a:spcBef>
              <a:spcAft>
                <a:spcPts val="0"/>
              </a:spcAft>
              <a:buSzPts val="16000"/>
              <a:buNone/>
              <a:defRPr sz="16000"/>
            </a:lvl7pPr>
            <a:lvl8pPr lvl="7" algn="ctr" rtl="0">
              <a:spcBef>
                <a:spcPts val="0"/>
              </a:spcBef>
              <a:spcAft>
                <a:spcPts val="0"/>
              </a:spcAft>
              <a:buSzPts val="16000"/>
              <a:buNone/>
              <a:defRPr sz="16000"/>
            </a:lvl8pPr>
            <a:lvl9pPr lvl="8" algn="ctr" rtl="0">
              <a:spcBef>
                <a:spcPts val="0"/>
              </a:spcBef>
              <a:spcAft>
                <a:spcPts val="0"/>
              </a:spcAft>
              <a:buSzPts val="16000"/>
              <a:buNone/>
              <a:defRPr sz="16000"/>
            </a:lvl9pPr>
          </a:lstStyle>
          <a:p>
            <a:r>
              <a:t>xx%</a:t>
            </a:r>
          </a:p>
        </p:txBody>
      </p:sp>
      <p:sp>
        <p:nvSpPr>
          <p:cNvPr id="50" name="Google Shape;50;p11"/>
          <p:cNvSpPr txBox="1">
            <a:spLocks noGrp="1"/>
          </p:cNvSpPr>
          <p:nvPr>
            <p:ph type="body" idx="1"/>
          </p:nvPr>
        </p:nvSpPr>
        <p:spPr>
          <a:xfrm>
            <a:off x="415600" y="4202967"/>
            <a:ext cx="11360700" cy="1734300"/>
          </a:xfrm>
          <a:prstGeom prst="rect">
            <a:avLst/>
          </a:prstGeom>
        </p:spPr>
        <p:txBody>
          <a:bodyPr spcFirstLastPara="1" wrap="square" lIns="121900" tIns="121900" rIns="121900" bIns="121900" anchor="t" anchorCtr="0">
            <a:normAutofit/>
          </a:bodyPr>
          <a:lstStyle>
            <a:lvl1pPr marL="457200" lvl="0" indent="-381000" algn="ctr" rtl="0">
              <a:spcBef>
                <a:spcPts val="0"/>
              </a:spcBef>
              <a:spcAft>
                <a:spcPts val="0"/>
              </a:spcAft>
              <a:buSzPts val="2400"/>
              <a:buChar char="●"/>
              <a:defRPr/>
            </a:lvl1pPr>
            <a:lvl2pPr marL="914400" lvl="1" indent="-349250" algn="ctr" rtl="0">
              <a:spcBef>
                <a:spcPts val="0"/>
              </a:spcBef>
              <a:spcAft>
                <a:spcPts val="0"/>
              </a:spcAft>
              <a:buSzPts val="1900"/>
              <a:buChar char="○"/>
              <a:defRPr/>
            </a:lvl2pPr>
            <a:lvl3pPr marL="1371600" lvl="2" indent="-349250" algn="ctr" rtl="0">
              <a:spcBef>
                <a:spcPts val="0"/>
              </a:spcBef>
              <a:spcAft>
                <a:spcPts val="0"/>
              </a:spcAft>
              <a:buSzPts val="1900"/>
              <a:buChar char="■"/>
              <a:defRPr/>
            </a:lvl3pPr>
            <a:lvl4pPr marL="1828800" lvl="3" indent="-349250" algn="ctr" rtl="0">
              <a:spcBef>
                <a:spcPts val="0"/>
              </a:spcBef>
              <a:spcAft>
                <a:spcPts val="0"/>
              </a:spcAft>
              <a:buSzPts val="1900"/>
              <a:buChar char="●"/>
              <a:defRPr/>
            </a:lvl4pPr>
            <a:lvl5pPr marL="2286000" lvl="4" indent="-349250" algn="ctr" rtl="0">
              <a:spcBef>
                <a:spcPts val="0"/>
              </a:spcBef>
              <a:spcAft>
                <a:spcPts val="0"/>
              </a:spcAft>
              <a:buSzPts val="1900"/>
              <a:buChar char="○"/>
              <a:defRPr/>
            </a:lvl5pPr>
            <a:lvl6pPr marL="2743200" lvl="5" indent="-349250" algn="ctr" rtl="0">
              <a:spcBef>
                <a:spcPts val="0"/>
              </a:spcBef>
              <a:spcAft>
                <a:spcPts val="0"/>
              </a:spcAft>
              <a:buSzPts val="1900"/>
              <a:buChar char="■"/>
              <a:defRPr/>
            </a:lvl6pPr>
            <a:lvl7pPr marL="3200400" lvl="6" indent="-349250" algn="ctr" rtl="0">
              <a:spcBef>
                <a:spcPts val="0"/>
              </a:spcBef>
              <a:spcAft>
                <a:spcPts val="0"/>
              </a:spcAft>
              <a:buSzPts val="1900"/>
              <a:buChar char="●"/>
              <a:defRPr/>
            </a:lvl7pPr>
            <a:lvl8pPr marL="3657600" lvl="7" indent="-349250" algn="ctr" rtl="0">
              <a:spcBef>
                <a:spcPts val="0"/>
              </a:spcBef>
              <a:spcAft>
                <a:spcPts val="0"/>
              </a:spcAft>
              <a:buSzPts val="1900"/>
              <a:buChar char="○"/>
              <a:defRPr/>
            </a:lvl8pPr>
            <a:lvl9pPr marL="4114800" lvl="8" indent="-349250" algn="ctr" rtl="0">
              <a:spcBef>
                <a:spcPts val="0"/>
              </a:spcBef>
              <a:spcAft>
                <a:spcPts val="0"/>
              </a:spcAft>
              <a:buSzPts val="1900"/>
              <a:buChar char="■"/>
              <a:defRPr/>
            </a:lvl9pPr>
          </a:lstStyle>
          <a:p>
            <a:endParaRPr/>
          </a:p>
        </p:txBody>
      </p:sp>
      <p:sp>
        <p:nvSpPr>
          <p:cNvPr id="51" name="Google Shape;51;p11"/>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2"/>
        <p:cNvGrpSpPr/>
        <p:nvPr/>
      </p:nvGrpSpPr>
      <p:grpSpPr>
        <a:xfrm>
          <a:off x="0" y="0"/>
          <a:ext cx="0" cy="0"/>
          <a:chOff x="0" y="0"/>
          <a:chExt cx="0" cy="0"/>
        </a:xfrm>
      </p:grpSpPr>
      <p:sp>
        <p:nvSpPr>
          <p:cNvPr id="53" name="Google Shape;53;p12"/>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4"/>
        <p:cNvGrpSpPr/>
        <p:nvPr/>
      </p:nvGrpSpPr>
      <p:grpSpPr>
        <a:xfrm>
          <a:off x="0" y="0"/>
          <a:ext cx="0" cy="0"/>
          <a:chOff x="0" y="0"/>
          <a:chExt cx="0" cy="0"/>
        </a:xfrm>
      </p:grpSpPr>
      <p:cxnSp>
        <p:nvCxnSpPr>
          <p:cNvPr id="55" name="Google Shape;55;p13"/>
          <p:cNvCxnSpPr/>
          <p:nvPr/>
        </p:nvCxnSpPr>
        <p:spPr>
          <a:xfrm>
            <a:off x="1396169" y="2421466"/>
            <a:ext cx="9407400" cy="0"/>
          </a:xfrm>
          <a:prstGeom prst="straightConnector1">
            <a:avLst/>
          </a:prstGeom>
          <a:noFill/>
          <a:ln w="15875" cap="flat" cmpd="sng">
            <a:solidFill>
              <a:schemeClr val="accent1"/>
            </a:solidFill>
            <a:prstDash val="solid"/>
            <a:round/>
            <a:headEnd type="none" w="sm" len="sm"/>
            <a:tailEnd type="none" w="sm" len="sm"/>
          </a:ln>
        </p:spPr>
      </p:cxnSp>
      <p:sp>
        <p:nvSpPr>
          <p:cNvPr id="56" name="Google Shape;56;p13"/>
          <p:cNvSpPr txBox="1">
            <a:spLocks noGrp="1"/>
          </p:cNvSpPr>
          <p:nvPr>
            <p:ph type="title"/>
          </p:nvPr>
        </p:nvSpPr>
        <p:spPr>
          <a:xfrm>
            <a:off x="1295402" y="982132"/>
            <a:ext cx="9601200" cy="1303800"/>
          </a:xfrm>
          <a:prstGeom prst="rect">
            <a:avLst/>
          </a:prstGeom>
          <a:no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Clr>
                <a:srgbClr val="262626"/>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7" name="Google Shape;57;p13"/>
          <p:cNvSpPr txBox="1">
            <a:spLocks noGrp="1"/>
          </p:cNvSpPr>
          <p:nvPr>
            <p:ph type="body" idx="1"/>
          </p:nvPr>
        </p:nvSpPr>
        <p:spPr>
          <a:xfrm>
            <a:off x="1295401" y="2556932"/>
            <a:ext cx="9601200" cy="3318900"/>
          </a:xfrm>
          <a:prstGeom prst="rect">
            <a:avLst/>
          </a:prstGeom>
          <a:noFill/>
          <a:ln>
            <a:noFill/>
          </a:ln>
        </p:spPr>
        <p:txBody>
          <a:bodyPr spcFirstLastPara="1" wrap="square" lIns="91425" tIns="45700" rIns="91425" bIns="45700" anchor="t" anchorCtr="0">
            <a:normAutofit/>
          </a:bodyPr>
          <a:lstStyle>
            <a:lvl1pPr marL="457200" lvl="0" indent="-360045" algn="l" rtl="0">
              <a:lnSpc>
                <a:spcPct val="100000"/>
              </a:lnSpc>
              <a:spcBef>
                <a:spcPts val="360"/>
              </a:spcBef>
              <a:spcAft>
                <a:spcPts val="0"/>
              </a:spcAft>
              <a:buSzPts val="2070"/>
              <a:buChar char="•"/>
              <a:defRPr/>
            </a:lvl1pPr>
            <a:lvl2pPr marL="914400" lvl="1" indent="-360044" algn="l" rtl="0">
              <a:lnSpc>
                <a:spcPct val="100000"/>
              </a:lnSpc>
              <a:spcBef>
                <a:spcPts val="600"/>
              </a:spcBef>
              <a:spcAft>
                <a:spcPts val="0"/>
              </a:spcAft>
              <a:buSzPts val="2070"/>
              <a:buChar char="•"/>
              <a:defRPr/>
            </a:lvl2pPr>
            <a:lvl3pPr marL="1371600" lvl="2" indent="-360044" algn="l" rtl="0">
              <a:lnSpc>
                <a:spcPct val="100000"/>
              </a:lnSpc>
              <a:spcBef>
                <a:spcPts val="600"/>
              </a:spcBef>
              <a:spcAft>
                <a:spcPts val="0"/>
              </a:spcAft>
              <a:buSzPts val="2070"/>
              <a:buChar char="•"/>
              <a:defRPr/>
            </a:lvl3pPr>
            <a:lvl4pPr marL="1828800" lvl="3" indent="-360044" algn="l" rtl="0">
              <a:lnSpc>
                <a:spcPct val="100000"/>
              </a:lnSpc>
              <a:spcBef>
                <a:spcPts val="600"/>
              </a:spcBef>
              <a:spcAft>
                <a:spcPts val="0"/>
              </a:spcAft>
              <a:buSzPts val="2070"/>
              <a:buChar char="•"/>
              <a:defRPr/>
            </a:lvl4pPr>
            <a:lvl5pPr marL="2286000" lvl="4" indent="-360045" algn="l" rtl="0">
              <a:lnSpc>
                <a:spcPct val="100000"/>
              </a:lnSpc>
              <a:spcBef>
                <a:spcPts val="600"/>
              </a:spcBef>
              <a:spcAft>
                <a:spcPts val="0"/>
              </a:spcAft>
              <a:buSzPts val="2070"/>
              <a:buChar char="•"/>
              <a:defRPr/>
            </a:lvl5pPr>
            <a:lvl6pPr marL="2743200" lvl="5" indent="-360045" algn="l" rtl="0">
              <a:lnSpc>
                <a:spcPct val="100000"/>
              </a:lnSpc>
              <a:spcBef>
                <a:spcPts val="600"/>
              </a:spcBef>
              <a:spcAft>
                <a:spcPts val="0"/>
              </a:spcAft>
              <a:buSzPts val="2070"/>
              <a:buChar char="•"/>
              <a:defRPr/>
            </a:lvl6pPr>
            <a:lvl7pPr marL="3200400" lvl="6" indent="-360045" algn="l" rtl="0">
              <a:lnSpc>
                <a:spcPct val="100000"/>
              </a:lnSpc>
              <a:spcBef>
                <a:spcPts val="600"/>
              </a:spcBef>
              <a:spcAft>
                <a:spcPts val="0"/>
              </a:spcAft>
              <a:buSzPts val="2070"/>
              <a:buChar char="•"/>
              <a:defRPr/>
            </a:lvl7pPr>
            <a:lvl8pPr marL="3657600" lvl="7" indent="-360045" algn="l" rtl="0">
              <a:lnSpc>
                <a:spcPct val="100000"/>
              </a:lnSpc>
              <a:spcBef>
                <a:spcPts val="600"/>
              </a:spcBef>
              <a:spcAft>
                <a:spcPts val="0"/>
              </a:spcAft>
              <a:buSzPts val="2070"/>
              <a:buChar char="•"/>
              <a:defRPr/>
            </a:lvl8pPr>
            <a:lvl9pPr marL="4114800" lvl="8" indent="-360045" algn="l" rtl="0">
              <a:lnSpc>
                <a:spcPct val="100000"/>
              </a:lnSpc>
              <a:spcBef>
                <a:spcPts val="600"/>
              </a:spcBef>
              <a:spcAft>
                <a:spcPts val="600"/>
              </a:spcAft>
              <a:buSzPts val="2070"/>
              <a:buChar char="•"/>
              <a:defRPr/>
            </a:lvl9pPr>
          </a:lstStyle>
          <a:p>
            <a:endParaRPr/>
          </a:p>
        </p:txBody>
      </p:sp>
      <p:sp>
        <p:nvSpPr>
          <p:cNvPr id="58" name="Google Shape;58;p13"/>
          <p:cNvSpPr txBox="1">
            <a:spLocks noGrp="1"/>
          </p:cNvSpPr>
          <p:nvPr>
            <p:ph type="dt" idx="10"/>
          </p:nvPr>
        </p:nvSpPr>
        <p:spPr>
          <a:xfrm>
            <a:off x="8677501" y="5969000"/>
            <a:ext cx="1600200" cy="279300"/>
          </a:xfrm>
          <a:prstGeom prst="rect">
            <a:avLst/>
          </a:prstGeom>
          <a:noFill/>
          <a:ln>
            <a:noFill/>
          </a:ln>
        </p:spPr>
        <p:txBody>
          <a:bodyPr spcFirstLastPara="1" wrap="square" lIns="91425" tIns="45700" rIns="91425" bIns="45700" anchor="ctr" anchorCtr="0">
            <a:noAutofit/>
          </a:bodyPr>
          <a:lstStyle>
            <a:lvl1pPr lvl="0" algn="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9" name="Google Shape;59;p13"/>
          <p:cNvSpPr txBox="1">
            <a:spLocks noGrp="1"/>
          </p:cNvSpPr>
          <p:nvPr>
            <p:ph type="ftr" idx="11"/>
          </p:nvPr>
        </p:nvSpPr>
        <p:spPr>
          <a:xfrm>
            <a:off x="1295401" y="5969000"/>
            <a:ext cx="7305900" cy="2793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0" name="Google Shape;60;p13"/>
          <p:cNvSpPr txBox="1">
            <a:spLocks noGrp="1"/>
          </p:cNvSpPr>
          <p:nvPr>
            <p:ph type="sldNum" idx="12"/>
          </p:nvPr>
        </p:nvSpPr>
        <p:spPr>
          <a:xfrm>
            <a:off x="10353901" y="5969000"/>
            <a:ext cx="542700" cy="2793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415600" y="2867800"/>
            <a:ext cx="11360700" cy="1122300"/>
          </a:xfrm>
          <a:prstGeom prst="rect">
            <a:avLst/>
          </a:prstGeom>
        </p:spPr>
        <p:txBody>
          <a:bodyPr spcFirstLastPara="1" wrap="square" lIns="121900" tIns="121900" rIns="121900" bIns="121900" anchor="ctr" anchorCtr="0">
            <a:normAutofit/>
          </a:bodyPr>
          <a:lstStyle>
            <a:lvl1pPr lvl="0" algn="ctr"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19" name="Google Shape;19;p3"/>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22" name="Google Shape;22;p4"/>
          <p:cNvSpPr txBox="1">
            <a:spLocks noGrp="1"/>
          </p:cNvSpPr>
          <p:nvPr>
            <p:ph type="body" idx="1"/>
          </p:nvPr>
        </p:nvSpPr>
        <p:spPr>
          <a:xfrm>
            <a:off x="415600" y="1536633"/>
            <a:ext cx="11360700" cy="4555200"/>
          </a:xfrm>
          <a:prstGeom prst="rect">
            <a:avLst/>
          </a:prstGeom>
        </p:spPr>
        <p:txBody>
          <a:bodyPr spcFirstLastPara="1" wrap="square" lIns="121900" tIns="121900" rIns="121900" bIns="121900" anchor="t" anchorCtr="0">
            <a:normAutofit/>
          </a:bodyPr>
          <a:lstStyle>
            <a:lvl1pPr marL="457200" lvl="0" indent="-381000" rtl="0">
              <a:spcBef>
                <a:spcPts val="0"/>
              </a:spcBef>
              <a:spcAft>
                <a:spcPts val="0"/>
              </a:spcAft>
              <a:buSzPts val="2400"/>
              <a:buChar char="●"/>
              <a:defRPr/>
            </a:lvl1pPr>
            <a:lvl2pPr marL="914400" lvl="1" indent="-349250" rtl="0">
              <a:spcBef>
                <a:spcPts val="0"/>
              </a:spcBef>
              <a:spcAft>
                <a:spcPts val="0"/>
              </a:spcAft>
              <a:buSzPts val="1900"/>
              <a:buChar char="○"/>
              <a:defRPr/>
            </a:lvl2pPr>
            <a:lvl3pPr marL="1371600" lvl="2" indent="-349250" rtl="0">
              <a:spcBef>
                <a:spcPts val="0"/>
              </a:spcBef>
              <a:spcAft>
                <a:spcPts val="0"/>
              </a:spcAft>
              <a:buSzPts val="1900"/>
              <a:buChar char="■"/>
              <a:defRPr/>
            </a:lvl3pPr>
            <a:lvl4pPr marL="1828800" lvl="3" indent="-349250" rtl="0">
              <a:spcBef>
                <a:spcPts val="0"/>
              </a:spcBef>
              <a:spcAft>
                <a:spcPts val="0"/>
              </a:spcAft>
              <a:buSzPts val="1900"/>
              <a:buChar char="●"/>
              <a:defRPr/>
            </a:lvl4pPr>
            <a:lvl5pPr marL="2286000" lvl="4" indent="-349250" rtl="0">
              <a:spcBef>
                <a:spcPts val="0"/>
              </a:spcBef>
              <a:spcAft>
                <a:spcPts val="0"/>
              </a:spcAft>
              <a:buSzPts val="1900"/>
              <a:buChar char="○"/>
              <a:defRPr/>
            </a:lvl5pPr>
            <a:lvl6pPr marL="2743200" lvl="5" indent="-349250" rtl="0">
              <a:spcBef>
                <a:spcPts val="0"/>
              </a:spcBef>
              <a:spcAft>
                <a:spcPts val="0"/>
              </a:spcAft>
              <a:buSzPts val="1900"/>
              <a:buChar char="■"/>
              <a:defRPr/>
            </a:lvl6pPr>
            <a:lvl7pPr marL="3200400" lvl="6" indent="-349250" rtl="0">
              <a:spcBef>
                <a:spcPts val="0"/>
              </a:spcBef>
              <a:spcAft>
                <a:spcPts val="0"/>
              </a:spcAft>
              <a:buSzPts val="1900"/>
              <a:buChar char="●"/>
              <a:defRPr/>
            </a:lvl7pPr>
            <a:lvl8pPr marL="3657600" lvl="7" indent="-349250" rtl="0">
              <a:spcBef>
                <a:spcPts val="0"/>
              </a:spcBef>
              <a:spcAft>
                <a:spcPts val="0"/>
              </a:spcAft>
              <a:buSzPts val="1900"/>
              <a:buChar char="○"/>
              <a:defRPr/>
            </a:lvl8pPr>
            <a:lvl9pPr marL="4114800" lvl="8" indent="-349250" rtl="0">
              <a:spcBef>
                <a:spcPts val="0"/>
              </a:spcBef>
              <a:spcAft>
                <a:spcPts val="0"/>
              </a:spcAft>
              <a:buSzPts val="1900"/>
              <a:buChar char="■"/>
              <a:defRPr/>
            </a:lvl9pPr>
          </a:lstStyle>
          <a:p>
            <a:endParaRPr/>
          </a:p>
        </p:txBody>
      </p:sp>
      <p:sp>
        <p:nvSpPr>
          <p:cNvPr id="23" name="Google Shape;23;p4"/>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26" name="Google Shape;26;p5"/>
          <p:cNvSpPr txBox="1">
            <a:spLocks noGrp="1"/>
          </p:cNvSpPr>
          <p:nvPr>
            <p:ph type="body" idx="1"/>
          </p:nvPr>
        </p:nvSpPr>
        <p:spPr>
          <a:xfrm>
            <a:off x="415600" y="1536633"/>
            <a:ext cx="5333100" cy="4555200"/>
          </a:xfrm>
          <a:prstGeom prst="rect">
            <a:avLst/>
          </a:prstGeom>
        </p:spPr>
        <p:txBody>
          <a:bodyPr spcFirstLastPara="1" wrap="square" lIns="121900" tIns="121900" rIns="121900" bIns="121900" anchor="t" anchorCtr="0">
            <a:normAutofit/>
          </a:bodyPr>
          <a:lstStyle>
            <a:lvl1pPr marL="457200" lvl="0" indent="-349250" rtl="0">
              <a:spcBef>
                <a:spcPts val="0"/>
              </a:spcBef>
              <a:spcAft>
                <a:spcPts val="0"/>
              </a:spcAft>
              <a:buSzPts val="1900"/>
              <a:buChar char="●"/>
              <a:defRPr sz="19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27" name="Google Shape;27;p5"/>
          <p:cNvSpPr txBox="1">
            <a:spLocks noGrp="1"/>
          </p:cNvSpPr>
          <p:nvPr>
            <p:ph type="body" idx="2"/>
          </p:nvPr>
        </p:nvSpPr>
        <p:spPr>
          <a:xfrm>
            <a:off x="6443200" y="1536633"/>
            <a:ext cx="5333100" cy="4555200"/>
          </a:xfrm>
          <a:prstGeom prst="rect">
            <a:avLst/>
          </a:prstGeom>
        </p:spPr>
        <p:txBody>
          <a:bodyPr spcFirstLastPara="1" wrap="square" lIns="121900" tIns="121900" rIns="121900" bIns="121900" anchor="t" anchorCtr="0">
            <a:normAutofit/>
          </a:bodyPr>
          <a:lstStyle>
            <a:lvl1pPr marL="457200" lvl="0" indent="-349250" rtl="0">
              <a:spcBef>
                <a:spcPts val="0"/>
              </a:spcBef>
              <a:spcAft>
                <a:spcPts val="0"/>
              </a:spcAft>
              <a:buSzPts val="1900"/>
              <a:buChar char="●"/>
              <a:defRPr sz="19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28" name="Google Shape;28;p5"/>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31" name="Google Shape;31;p6"/>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415600" y="740800"/>
            <a:ext cx="3744000" cy="1007700"/>
          </a:xfrm>
          <a:prstGeom prst="rect">
            <a:avLst/>
          </a:prstGeom>
        </p:spPr>
        <p:txBody>
          <a:bodyPr spcFirstLastPara="1" wrap="square" lIns="121900" tIns="121900" rIns="121900" bIns="121900" anchor="b" anchorCtr="0">
            <a:normAutofit/>
          </a:bodyPr>
          <a:lstStyle>
            <a:lvl1pPr lvl="0" rtl="0">
              <a:spcBef>
                <a:spcPts val="0"/>
              </a:spcBef>
              <a:spcAft>
                <a:spcPts val="0"/>
              </a:spcAft>
              <a:buSzPts val="3200"/>
              <a:buNone/>
              <a:defRPr sz="3200"/>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endParaRPr/>
          </a:p>
        </p:txBody>
      </p:sp>
      <p:sp>
        <p:nvSpPr>
          <p:cNvPr id="34" name="Google Shape;34;p7"/>
          <p:cNvSpPr txBox="1">
            <a:spLocks noGrp="1"/>
          </p:cNvSpPr>
          <p:nvPr>
            <p:ph type="body" idx="1"/>
          </p:nvPr>
        </p:nvSpPr>
        <p:spPr>
          <a:xfrm>
            <a:off x="415600" y="1852800"/>
            <a:ext cx="3744000" cy="4239300"/>
          </a:xfrm>
          <a:prstGeom prst="rect">
            <a:avLst/>
          </a:prstGeom>
        </p:spPr>
        <p:txBody>
          <a:bodyPr spcFirstLastPara="1" wrap="square" lIns="121900" tIns="121900" rIns="121900" bIns="121900" anchor="t" anchorCtr="0">
            <a:normAutofit/>
          </a:bodyPr>
          <a:lstStyle>
            <a:lvl1pPr marL="457200" lvl="0" indent="-330200" rtl="0">
              <a:spcBef>
                <a:spcPts val="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35" name="Google Shape;35;p7"/>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6"/>
        <p:cNvGrpSpPr/>
        <p:nvPr/>
      </p:nvGrpSpPr>
      <p:grpSpPr>
        <a:xfrm>
          <a:off x="0" y="0"/>
          <a:ext cx="0" cy="0"/>
          <a:chOff x="0" y="0"/>
          <a:chExt cx="0" cy="0"/>
        </a:xfrm>
      </p:grpSpPr>
      <p:sp>
        <p:nvSpPr>
          <p:cNvPr id="37" name="Google Shape;37;p8"/>
          <p:cNvSpPr txBox="1">
            <a:spLocks noGrp="1"/>
          </p:cNvSpPr>
          <p:nvPr>
            <p:ph type="title"/>
          </p:nvPr>
        </p:nvSpPr>
        <p:spPr>
          <a:xfrm>
            <a:off x="653667" y="600200"/>
            <a:ext cx="8490300" cy="5454300"/>
          </a:xfrm>
          <a:prstGeom prst="rect">
            <a:avLst/>
          </a:prstGeom>
        </p:spPr>
        <p:txBody>
          <a:bodyPr spcFirstLastPara="1" wrap="square" lIns="121900" tIns="121900" rIns="121900" bIns="121900" anchor="ctr" anchorCtr="0">
            <a:normAutofit/>
          </a:bodyPr>
          <a:lstStyle>
            <a:lvl1pPr lvl="0" rtl="0">
              <a:spcBef>
                <a:spcPts val="0"/>
              </a:spcBef>
              <a:spcAft>
                <a:spcPts val="0"/>
              </a:spcAft>
              <a:buSzPts val="6400"/>
              <a:buNone/>
              <a:defRPr sz="6400"/>
            </a:lvl1pPr>
            <a:lvl2pPr lvl="1" rtl="0">
              <a:spcBef>
                <a:spcPts val="0"/>
              </a:spcBef>
              <a:spcAft>
                <a:spcPts val="0"/>
              </a:spcAft>
              <a:buSzPts val="6400"/>
              <a:buNone/>
              <a:defRPr sz="6400"/>
            </a:lvl2pPr>
            <a:lvl3pPr lvl="2" rtl="0">
              <a:spcBef>
                <a:spcPts val="0"/>
              </a:spcBef>
              <a:spcAft>
                <a:spcPts val="0"/>
              </a:spcAft>
              <a:buSzPts val="6400"/>
              <a:buNone/>
              <a:defRPr sz="6400"/>
            </a:lvl3pPr>
            <a:lvl4pPr lvl="3" rtl="0">
              <a:spcBef>
                <a:spcPts val="0"/>
              </a:spcBef>
              <a:spcAft>
                <a:spcPts val="0"/>
              </a:spcAft>
              <a:buSzPts val="6400"/>
              <a:buNone/>
              <a:defRPr sz="6400"/>
            </a:lvl4pPr>
            <a:lvl5pPr lvl="4" rtl="0">
              <a:spcBef>
                <a:spcPts val="0"/>
              </a:spcBef>
              <a:spcAft>
                <a:spcPts val="0"/>
              </a:spcAft>
              <a:buSzPts val="6400"/>
              <a:buNone/>
              <a:defRPr sz="6400"/>
            </a:lvl5pPr>
            <a:lvl6pPr lvl="5" rtl="0">
              <a:spcBef>
                <a:spcPts val="0"/>
              </a:spcBef>
              <a:spcAft>
                <a:spcPts val="0"/>
              </a:spcAft>
              <a:buSzPts val="6400"/>
              <a:buNone/>
              <a:defRPr sz="6400"/>
            </a:lvl6pPr>
            <a:lvl7pPr lvl="6" rtl="0">
              <a:spcBef>
                <a:spcPts val="0"/>
              </a:spcBef>
              <a:spcAft>
                <a:spcPts val="0"/>
              </a:spcAft>
              <a:buSzPts val="6400"/>
              <a:buNone/>
              <a:defRPr sz="6400"/>
            </a:lvl7pPr>
            <a:lvl8pPr lvl="7" rtl="0">
              <a:spcBef>
                <a:spcPts val="0"/>
              </a:spcBef>
              <a:spcAft>
                <a:spcPts val="0"/>
              </a:spcAft>
              <a:buSzPts val="6400"/>
              <a:buNone/>
              <a:defRPr sz="6400"/>
            </a:lvl8pPr>
            <a:lvl9pPr lvl="8" rtl="0">
              <a:spcBef>
                <a:spcPts val="0"/>
              </a:spcBef>
              <a:spcAft>
                <a:spcPts val="0"/>
              </a:spcAft>
              <a:buSzPts val="6400"/>
              <a:buNone/>
              <a:defRPr sz="6400"/>
            </a:lvl9pPr>
          </a:lstStyle>
          <a:p>
            <a:endParaRPr/>
          </a:p>
        </p:txBody>
      </p:sp>
      <p:sp>
        <p:nvSpPr>
          <p:cNvPr id="38" name="Google Shape;38;p8"/>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9"/>
        <p:cNvGrpSpPr/>
        <p:nvPr/>
      </p:nvGrpSpPr>
      <p:grpSpPr>
        <a:xfrm>
          <a:off x="0" y="0"/>
          <a:ext cx="0" cy="0"/>
          <a:chOff x="0" y="0"/>
          <a:chExt cx="0" cy="0"/>
        </a:xfrm>
      </p:grpSpPr>
      <p:sp>
        <p:nvSpPr>
          <p:cNvPr id="40" name="Google Shape;40;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1" name="Google Shape;41;p9"/>
          <p:cNvSpPr txBox="1">
            <a:spLocks noGrp="1"/>
          </p:cNvSpPr>
          <p:nvPr>
            <p:ph type="title"/>
          </p:nvPr>
        </p:nvSpPr>
        <p:spPr>
          <a:xfrm>
            <a:off x="354000" y="1644233"/>
            <a:ext cx="5393700" cy="1976400"/>
          </a:xfrm>
          <a:prstGeom prst="rect">
            <a:avLst/>
          </a:prstGeom>
        </p:spPr>
        <p:txBody>
          <a:bodyPr spcFirstLastPara="1" wrap="square" lIns="121900" tIns="121900" rIns="121900" bIns="121900" anchor="b" anchorCtr="0">
            <a:normAutofit/>
          </a:bodyPr>
          <a:lstStyle>
            <a:lvl1pPr lvl="0" algn="ctr" rtl="0">
              <a:spcBef>
                <a:spcPts val="0"/>
              </a:spcBef>
              <a:spcAft>
                <a:spcPts val="0"/>
              </a:spcAft>
              <a:buSzPts val="5600"/>
              <a:buNone/>
              <a:defRPr sz="5600"/>
            </a:lvl1pPr>
            <a:lvl2pPr lvl="1" algn="ctr" rtl="0">
              <a:spcBef>
                <a:spcPts val="0"/>
              </a:spcBef>
              <a:spcAft>
                <a:spcPts val="0"/>
              </a:spcAft>
              <a:buSzPts val="5600"/>
              <a:buNone/>
              <a:defRPr sz="5600"/>
            </a:lvl2pPr>
            <a:lvl3pPr lvl="2" algn="ctr" rtl="0">
              <a:spcBef>
                <a:spcPts val="0"/>
              </a:spcBef>
              <a:spcAft>
                <a:spcPts val="0"/>
              </a:spcAft>
              <a:buSzPts val="5600"/>
              <a:buNone/>
              <a:defRPr sz="5600"/>
            </a:lvl3pPr>
            <a:lvl4pPr lvl="3" algn="ctr" rtl="0">
              <a:spcBef>
                <a:spcPts val="0"/>
              </a:spcBef>
              <a:spcAft>
                <a:spcPts val="0"/>
              </a:spcAft>
              <a:buSzPts val="5600"/>
              <a:buNone/>
              <a:defRPr sz="5600"/>
            </a:lvl4pPr>
            <a:lvl5pPr lvl="4" algn="ctr" rtl="0">
              <a:spcBef>
                <a:spcPts val="0"/>
              </a:spcBef>
              <a:spcAft>
                <a:spcPts val="0"/>
              </a:spcAft>
              <a:buSzPts val="5600"/>
              <a:buNone/>
              <a:defRPr sz="5600"/>
            </a:lvl5pPr>
            <a:lvl6pPr lvl="5" algn="ctr" rtl="0">
              <a:spcBef>
                <a:spcPts val="0"/>
              </a:spcBef>
              <a:spcAft>
                <a:spcPts val="0"/>
              </a:spcAft>
              <a:buSzPts val="5600"/>
              <a:buNone/>
              <a:defRPr sz="5600"/>
            </a:lvl6pPr>
            <a:lvl7pPr lvl="6" algn="ctr" rtl="0">
              <a:spcBef>
                <a:spcPts val="0"/>
              </a:spcBef>
              <a:spcAft>
                <a:spcPts val="0"/>
              </a:spcAft>
              <a:buSzPts val="5600"/>
              <a:buNone/>
              <a:defRPr sz="5600"/>
            </a:lvl7pPr>
            <a:lvl8pPr lvl="7" algn="ctr" rtl="0">
              <a:spcBef>
                <a:spcPts val="0"/>
              </a:spcBef>
              <a:spcAft>
                <a:spcPts val="0"/>
              </a:spcAft>
              <a:buSzPts val="5600"/>
              <a:buNone/>
              <a:defRPr sz="5600"/>
            </a:lvl8pPr>
            <a:lvl9pPr lvl="8" algn="ctr" rtl="0">
              <a:spcBef>
                <a:spcPts val="0"/>
              </a:spcBef>
              <a:spcAft>
                <a:spcPts val="0"/>
              </a:spcAft>
              <a:buSzPts val="5600"/>
              <a:buNone/>
              <a:defRPr sz="5600"/>
            </a:lvl9pPr>
          </a:lstStyle>
          <a:p>
            <a:endParaRPr/>
          </a:p>
        </p:txBody>
      </p:sp>
      <p:sp>
        <p:nvSpPr>
          <p:cNvPr id="42" name="Google Shape;42;p9"/>
          <p:cNvSpPr txBox="1">
            <a:spLocks noGrp="1"/>
          </p:cNvSpPr>
          <p:nvPr>
            <p:ph type="subTitle" idx="1"/>
          </p:nvPr>
        </p:nvSpPr>
        <p:spPr>
          <a:xfrm>
            <a:off x="354000" y="3737433"/>
            <a:ext cx="5393700" cy="1646700"/>
          </a:xfrm>
          <a:prstGeom prst="rect">
            <a:avLst/>
          </a:prstGeom>
        </p:spPr>
        <p:txBody>
          <a:bodyPr spcFirstLastPara="1" wrap="square" lIns="121900" tIns="121900" rIns="121900" bIns="121900"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3" name="Google Shape;43;p9"/>
          <p:cNvSpPr txBox="1">
            <a:spLocks noGrp="1"/>
          </p:cNvSpPr>
          <p:nvPr>
            <p:ph type="body" idx="2"/>
          </p:nvPr>
        </p:nvSpPr>
        <p:spPr>
          <a:xfrm>
            <a:off x="6586000" y="965433"/>
            <a:ext cx="5115900" cy="4926900"/>
          </a:xfrm>
          <a:prstGeom prst="rect">
            <a:avLst/>
          </a:prstGeom>
        </p:spPr>
        <p:txBody>
          <a:bodyPr spcFirstLastPara="1" wrap="square" lIns="121900" tIns="121900" rIns="121900" bIns="121900" anchor="ctr" anchorCtr="0">
            <a:normAutofit/>
          </a:bodyPr>
          <a:lstStyle>
            <a:lvl1pPr marL="457200" lvl="0" indent="-381000" rtl="0">
              <a:spcBef>
                <a:spcPts val="0"/>
              </a:spcBef>
              <a:spcAft>
                <a:spcPts val="0"/>
              </a:spcAft>
              <a:buSzPts val="2400"/>
              <a:buChar char="●"/>
              <a:defRPr/>
            </a:lvl1pPr>
            <a:lvl2pPr marL="914400" lvl="1" indent="-349250" rtl="0">
              <a:spcBef>
                <a:spcPts val="0"/>
              </a:spcBef>
              <a:spcAft>
                <a:spcPts val="0"/>
              </a:spcAft>
              <a:buSzPts val="1900"/>
              <a:buChar char="○"/>
              <a:defRPr/>
            </a:lvl2pPr>
            <a:lvl3pPr marL="1371600" lvl="2" indent="-349250" rtl="0">
              <a:spcBef>
                <a:spcPts val="0"/>
              </a:spcBef>
              <a:spcAft>
                <a:spcPts val="0"/>
              </a:spcAft>
              <a:buSzPts val="1900"/>
              <a:buChar char="■"/>
              <a:defRPr/>
            </a:lvl3pPr>
            <a:lvl4pPr marL="1828800" lvl="3" indent="-349250" rtl="0">
              <a:spcBef>
                <a:spcPts val="0"/>
              </a:spcBef>
              <a:spcAft>
                <a:spcPts val="0"/>
              </a:spcAft>
              <a:buSzPts val="1900"/>
              <a:buChar char="●"/>
              <a:defRPr/>
            </a:lvl4pPr>
            <a:lvl5pPr marL="2286000" lvl="4" indent="-349250" rtl="0">
              <a:spcBef>
                <a:spcPts val="0"/>
              </a:spcBef>
              <a:spcAft>
                <a:spcPts val="0"/>
              </a:spcAft>
              <a:buSzPts val="1900"/>
              <a:buChar char="○"/>
              <a:defRPr/>
            </a:lvl5pPr>
            <a:lvl6pPr marL="2743200" lvl="5" indent="-349250" rtl="0">
              <a:spcBef>
                <a:spcPts val="0"/>
              </a:spcBef>
              <a:spcAft>
                <a:spcPts val="0"/>
              </a:spcAft>
              <a:buSzPts val="1900"/>
              <a:buChar char="■"/>
              <a:defRPr/>
            </a:lvl6pPr>
            <a:lvl7pPr marL="3200400" lvl="6" indent="-349250" rtl="0">
              <a:spcBef>
                <a:spcPts val="0"/>
              </a:spcBef>
              <a:spcAft>
                <a:spcPts val="0"/>
              </a:spcAft>
              <a:buSzPts val="1900"/>
              <a:buChar char="●"/>
              <a:defRPr/>
            </a:lvl7pPr>
            <a:lvl8pPr marL="3657600" lvl="7" indent="-349250" rtl="0">
              <a:spcBef>
                <a:spcPts val="0"/>
              </a:spcBef>
              <a:spcAft>
                <a:spcPts val="0"/>
              </a:spcAft>
              <a:buSzPts val="1900"/>
              <a:buChar char="○"/>
              <a:defRPr/>
            </a:lvl8pPr>
            <a:lvl9pPr marL="4114800" lvl="8" indent="-349250" rtl="0">
              <a:spcBef>
                <a:spcPts val="0"/>
              </a:spcBef>
              <a:spcAft>
                <a:spcPts val="0"/>
              </a:spcAft>
              <a:buSzPts val="1900"/>
              <a:buChar char="■"/>
              <a:defRPr/>
            </a:lvl9pPr>
          </a:lstStyle>
          <a:p>
            <a:endParaRPr/>
          </a:p>
        </p:txBody>
      </p:sp>
      <p:sp>
        <p:nvSpPr>
          <p:cNvPr id="44" name="Google Shape;44;p9"/>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5"/>
        <p:cNvGrpSpPr/>
        <p:nvPr/>
      </p:nvGrpSpPr>
      <p:grpSpPr>
        <a:xfrm>
          <a:off x="0" y="0"/>
          <a:ext cx="0" cy="0"/>
          <a:chOff x="0" y="0"/>
          <a:chExt cx="0" cy="0"/>
        </a:xfrm>
      </p:grpSpPr>
      <p:sp>
        <p:nvSpPr>
          <p:cNvPr id="46" name="Google Shape;46;p10"/>
          <p:cNvSpPr txBox="1">
            <a:spLocks noGrp="1"/>
          </p:cNvSpPr>
          <p:nvPr>
            <p:ph type="body" idx="1"/>
          </p:nvPr>
        </p:nvSpPr>
        <p:spPr>
          <a:xfrm>
            <a:off x="415600" y="5640767"/>
            <a:ext cx="7998300" cy="806700"/>
          </a:xfrm>
          <a:prstGeom prst="rect">
            <a:avLst/>
          </a:prstGeom>
        </p:spPr>
        <p:txBody>
          <a:bodyPr spcFirstLastPara="1" wrap="square" lIns="121900" tIns="121900" rIns="121900" bIns="121900" anchor="ctr" anchorCtr="0">
            <a:normAutofit/>
          </a:bodyPr>
          <a:lstStyle>
            <a:lvl1pPr marL="457200" lvl="0" indent="-228600" rtl="0">
              <a:lnSpc>
                <a:spcPct val="100000"/>
              </a:lnSpc>
              <a:spcBef>
                <a:spcPts val="0"/>
              </a:spcBef>
              <a:spcAft>
                <a:spcPts val="0"/>
              </a:spcAft>
              <a:buSzPts val="2400"/>
              <a:buNone/>
              <a:defRPr/>
            </a:lvl1pPr>
          </a:lstStyle>
          <a:p>
            <a:endParaRPr/>
          </a:p>
        </p:txBody>
      </p:sp>
      <p:sp>
        <p:nvSpPr>
          <p:cNvPr id="47" name="Google Shape;47;p10"/>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rtl="0">
              <a:spcBef>
                <a:spcPts val="0"/>
              </a:spcBef>
              <a:spcAft>
                <a:spcPts val="0"/>
              </a:spcAft>
              <a:buClr>
                <a:schemeClr val="dk1"/>
              </a:buClr>
              <a:buSzPts val="3700"/>
              <a:buNone/>
              <a:defRPr sz="3700">
                <a:solidFill>
                  <a:schemeClr val="dk1"/>
                </a:solidFill>
              </a:defRPr>
            </a:lvl1pPr>
            <a:lvl2pPr lvl="1" rtl="0">
              <a:spcBef>
                <a:spcPts val="0"/>
              </a:spcBef>
              <a:spcAft>
                <a:spcPts val="0"/>
              </a:spcAft>
              <a:buClr>
                <a:schemeClr val="dk1"/>
              </a:buClr>
              <a:buSzPts val="3700"/>
              <a:buNone/>
              <a:defRPr sz="3700">
                <a:solidFill>
                  <a:schemeClr val="dk1"/>
                </a:solidFill>
              </a:defRPr>
            </a:lvl2pPr>
            <a:lvl3pPr lvl="2" rtl="0">
              <a:spcBef>
                <a:spcPts val="0"/>
              </a:spcBef>
              <a:spcAft>
                <a:spcPts val="0"/>
              </a:spcAft>
              <a:buClr>
                <a:schemeClr val="dk1"/>
              </a:buClr>
              <a:buSzPts val="3700"/>
              <a:buNone/>
              <a:defRPr sz="3700">
                <a:solidFill>
                  <a:schemeClr val="dk1"/>
                </a:solidFill>
              </a:defRPr>
            </a:lvl3pPr>
            <a:lvl4pPr lvl="3" rtl="0">
              <a:spcBef>
                <a:spcPts val="0"/>
              </a:spcBef>
              <a:spcAft>
                <a:spcPts val="0"/>
              </a:spcAft>
              <a:buClr>
                <a:schemeClr val="dk1"/>
              </a:buClr>
              <a:buSzPts val="3700"/>
              <a:buNone/>
              <a:defRPr sz="3700">
                <a:solidFill>
                  <a:schemeClr val="dk1"/>
                </a:solidFill>
              </a:defRPr>
            </a:lvl4pPr>
            <a:lvl5pPr lvl="4" rtl="0">
              <a:spcBef>
                <a:spcPts val="0"/>
              </a:spcBef>
              <a:spcAft>
                <a:spcPts val="0"/>
              </a:spcAft>
              <a:buClr>
                <a:schemeClr val="dk1"/>
              </a:buClr>
              <a:buSzPts val="3700"/>
              <a:buNone/>
              <a:defRPr sz="3700">
                <a:solidFill>
                  <a:schemeClr val="dk1"/>
                </a:solidFill>
              </a:defRPr>
            </a:lvl5pPr>
            <a:lvl6pPr lvl="5" rtl="0">
              <a:spcBef>
                <a:spcPts val="0"/>
              </a:spcBef>
              <a:spcAft>
                <a:spcPts val="0"/>
              </a:spcAft>
              <a:buClr>
                <a:schemeClr val="dk1"/>
              </a:buClr>
              <a:buSzPts val="3700"/>
              <a:buNone/>
              <a:defRPr sz="3700">
                <a:solidFill>
                  <a:schemeClr val="dk1"/>
                </a:solidFill>
              </a:defRPr>
            </a:lvl6pPr>
            <a:lvl7pPr lvl="6" rtl="0">
              <a:spcBef>
                <a:spcPts val="0"/>
              </a:spcBef>
              <a:spcAft>
                <a:spcPts val="0"/>
              </a:spcAft>
              <a:buClr>
                <a:schemeClr val="dk1"/>
              </a:buClr>
              <a:buSzPts val="3700"/>
              <a:buNone/>
              <a:defRPr sz="3700">
                <a:solidFill>
                  <a:schemeClr val="dk1"/>
                </a:solidFill>
              </a:defRPr>
            </a:lvl7pPr>
            <a:lvl8pPr lvl="7" rtl="0">
              <a:spcBef>
                <a:spcPts val="0"/>
              </a:spcBef>
              <a:spcAft>
                <a:spcPts val="0"/>
              </a:spcAft>
              <a:buClr>
                <a:schemeClr val="dk1"/>
              </a:buClr>
              <a:buSzPts val="3700"/>
              <a:buNone/>
              <a:defRPr sz="3700">
                <a:solidFill>
                  <a:schemeClr val="dk1"/>
                </a:solidFill>
              </a:defRPr>
            </a:lvl8pPr>
            <a:lvl9pPr lvl="8" rtl="0">
              <a:spcBef>
                <a:spcPts val="0"/>
              </a:spcBef>
              <a:spcAft>
                <a:spcPts val="0"/>
              </a:spcAft>
              <a:buClr>
                <a:schemeClr val="dk1"/>
              </a:buClr>
              <a:buSzPts val="3700"/>
              <a:buNone/>
              <a:defRPr sz="3700">
                <a:solidFill>
                  <a:schemeClr val="dk1"/>
                </a:solidFill>
              </a:defRPr>
            </a:lvl9pPr>
          </a:lstStyle>
          <a:p>
            <a:endParaRPr/>
          </a:p>
        </p:txBody>
      </p:sp>
      <p:sp>
        <p:nvSpPr>
          <p:cNvPr id="11" name="Google Shape;11;p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lvl="0" indent="-381000" rtl="0">
              <a:lnSpc>
                <a:spcPct val="115000"/>
              </a:lnSpc>
              <a:spcBef>
                <a:spcPts val="0"/>
              </a:spcBef>
              <a:spcAft>
                <a:spcPts val="0"/>
              </a:spcAft>
              <a:buClr>
                <a:schemeClr val="dk2"/>
              </a:buClr>
              <a:buSzPts val="2400"/>
              <a:buChar char="●"/>
              <a:defRPr sz="2400">
                <a:solidFill>
                  <a:schemeClr val="dk2"/>
                </a:solidFill>
              </a:defRPr>
            </a:lvl1pPr>
            <a:lvl2pPr marL="914400" lvl="1" indent="-349250" rtl="0">
              <a:lnSpc>
                <a:spcPct val="115000"/>
              </a:lnSpc>
              <a:spcBef>
                <a:spcPts val="0"/>
              </a:spcBef>
              <a:spcAft>
                <a:spcPts val="0"/>
              </a:spcAft>
              <a:buClr>
                <a:schemeClr val="dk2"/>
              </a:buClr>
              <a:buSzPts val="1900"/>
              <a:buChar char="○"/>
              <a:defRPr sz="1900">
                <a:solidFill>
                  <a:schemeClr val="dk2"/>
                </a:solidFill>
              </a:defRPr>
            </a:lvl2pPr>
            <a:lvl3pPr marL="1371600" lvl="2" indent="-349250" rtl="0">
              <a:lnSpc>
                <a:spcPct val="115000"/>
              </a:lnSpc>
              <a:spcBef>
                <a:spcPts val="0"/>
              </a:spcBef>
              <a:spcAft>
                <a:spcPts val="0"/>
              </a:spcAft>
              <a:buClr>
                <a:schemeClr val="dk2"/>
              </a:buClr>
              <a:buSzPts val="1900"/>
              <a:buChar char="■"/>
              <a:defRPr sz="1900">
                <a:solidFill>
                  <a:schemeClr val="dk2"/>
                </a:solidFill>
              </a:defRPr>
            </a:lvl3pPr>
            <a:lvl4pPr marL="1828800" lvl="3" indent="-349250" rtl="0">
              <a:lnSpc>
                <a:spcPct val="115000"/>
              </a:lnSpc>
              <a:spcBef>
                <a:spcPts val="0"/>
              </a:spcBef>
              <a:spcAft>
                <a:spcPts val="0"/>
              </a:spcAft>
              <a:buClr>
                <a:schemeClr val="dk2"/>
              </a:buClr>
              <a:buSzPts val="1900"/>
              <a:buChar char="●"/>
              <a:defRPr sz="1900">
                <a:solidFill>
                  <a:schemeClr val="dk2"/>
                </a:solidFill>
              </a:defRPr>
            </a:lvl4pPr>
            <a:lvl5pPr marL="2286000" lvl="4" indent="-349250" rtl="0">
              <a:lnSpc>
                <a:spcPct val="115000"/>
              </a:lnSpc>
              <a:spcBef>
                <a:spcPts val="0"/>
              </a:spcBef>
              <a:spcAft>
                <a:spcPts val="0"/>
              </a:spcAft>
              <a:buClr>
                <a:schemeClr val="dk2"/>
              </a:buClr>
              <a:buSzPts val="1900"/>
              <a:buChar char="○"/>
              <a:defRPr sz="1900">
                <a:solidFill>
                  <a:schemeClr val="dk2"/>
                </a:solidFill>
              </a:defRPr>
            </a:lvl5pPr>
            <a:lvl6pPr marL="2743200" lvl="5" indent="-349250" rtl="0">
              <a:lnSpc>
                <a:spcPct val="115000"/>
              </a:lnSpc>
              <a:spcBef>
                <a:spcPts val="0"/>
              </a:spcBef>
              <a:spcAft>
                <a:spcPts val="0"/>
              </a:spcAft>
              <a:buClr>
                <a:schemeClr val="dk2"/>
              </a:buClr>
              <a:buSzPts val="1900"/>
              <a:buChar char="■"/>
              <a:defRPr sz="1900">
                <a:solidFill>
                  <a:schemeClr val="dk2"/>
                </a:solidFill>
              </a:defRPr>
            </a:lvl6pPr>
            <a:lvl7pPr marL="3200400" lvl="6" indent="-349250" rtl="0">
              <a:lnSpc>
                <a:spcPct val="115000"/>
              </a:lnSpc>
              <a:spcBef>
                <a:spcPts val="0"/>
              </a:spcBef>
              <a:spcAft>
                <a:spcPts val="0"/>
              </a:spcAft>
              <a:buClr>
                <a:schemeClr val="dk2"/>
              </a:buClr>
              <a:buSzPts val="1900"/>
              <a:buChar char="●"/>
              <a:defRPr sz="1900">
                <a:solidFill>
                  <a:schemeClr val="dk2"/>
                </a:solidFill>
              </a:defRPr>
            </a:lvl7pPr>
            <a:lvl8pPr marL="3657600" lvl="7" indent="-349250" rtl="0">
              <a:lnSpc>
                <a:spcPct val="115000"/>
              </a:lnSpc>
              <a:spcBef>
                <a:spcPts val="0"/>
              </a:spcBef>
              <a:spcAft>
                <a:spcPts val="0"/>
              </a:spcAft>
              <a:buClr>
                <a:schemeClr val="dk2"/>
              </a:buClr>
              <a:buSzPts val="1900"/>
              <a:buChar char="○"/>
              <a:defRPr sz="1900">
                <a:solidFill>
                  <a:schemeClr val="dk2"/>
                </a:solidFill>
              </a:defRPr>
            </a:lvl8pPr>
            <a:lvl9pPr marL="4114800" lvl="8" indent="-349250" rtl="0">
              <a:lnSpc>
                <a:spcPct val="115000"/>
              </a:lnSpc>
              <a:spcBef>
                <a:spcPts val="0"/>
              </a:spcBef>
              <a:spcAft>
                <a:spcPts val="0"/>
              </a:spcAft>
              <a:buClr>
                <a:schemeClr val="dk2"/>
              </a:buClr>
              <a:buSzPts val="1900"/>
              <a:buChar char="■"/>
              <a:defRPr sz="1900">
                <a:solidFill>
                  <a:schemeClr val="dk2"/>
                </a:solidFill>
              </a:defRPr>
            </a:lvl9pPr>
          </a:lstStyle>
          <a:p>
            <a:endParaRPr/>
          </a:p>
        </p:txBody>
      </p:sp>
      <p:sp>
        <p:nvSpPr>
          <p:cNvPr id="12" name="Google Shape;12;p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hyperlink" Target="http://drive.google.com/file/d/1Yit36t6UgTgWIW95amMh-_aXZkVko4-k/view" TargetMode="External"/><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28.jp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30.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31.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hyperlink" Target="http://drive.google.com/file/d/1BIxMV6uG5Ust7pRWaC7FWDx2xnJCE48h/view" TargetMode="External"/><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16.jpg"/><Relationship Id="rId13" Type="http://schemas.openxmlformats.org/officeDocument/2006/relationships/image" Target="../media/image21.jpg"/><Relationship Id="rId3" Type="http://schemas.openxmlformats.org/officeDocument/2006/relationships/image" Target="../media/image11.jpg"/><Relationship Id="rId7" Type="http://schemas.openxmlformats.org/officeDocument/2006/relationships/image" Target="../media/image15.jpg"/><Relationship Id="rId12"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4.jpg"/><Relationship Id="rId11" Type="http://schemas.openxmlformats.org/officeDocument/2006/relationships/image" Target="../media/image19.jpg"/><Relationship Id="rId5" Type="http://schemas.openxmlformats.org/officeDocument/2006/relationships/image" Target="../media/image13.jpg"/><Relationship Id="rId10" Type="http://schemas.openxmlformats.org/officeDocument/2006/relationships/image" Target="../media/image18.jpg"/><Relationship Id="rId4" Type="http://schemas.openxmlformats.org/officeDocument/2006/relationships/image" Target="../media/image12.jpg"/><Relationship Id="rId9" Type="http://schemas.openxmlformats.org/officeDocument/2006/relationships/image" Target="../media/image17.jpg"/><Relationship Id="rId14" Type="http://schemas.openxmlformats.org/officeDocument/2006/relationships/image" Target="../media/image22.jp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4"/>
        <p:cNvGrpSpPr/>
        <p:nvPr/>
      </p:nvGrpSpPr>
      <p:grpSpPr>
        <a:xfrm>
          <a:off x="0" y="0"/>
          <a:ext cx="0" cy="0"/>
          <a:chOff x="0" y="0"/>
          <a:chExt cx="0" cy="0"/>
        </a:xfrm>
      </p:grpSpPr>
      <p:sp>
        <p:nvSpPr>
          <p:cNvPr id="65" name="Google Shape;65;p14"/>
          <p:cNvSpPr txBox="1">
            <a:spLocks noGrp="1"/>
          </p:cNvSpPr>
          <p:nvPr>
            <p:ph type="ctrTitle"/>
          </p:nvPr>
        </p:nvSpPr>
        <p:spPr>
          <a:xfrm>
            <a:off x="2770775" y="3059851"/>
            <a:ext cx="6815669" cy="1515533"/>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rgbClr val="262626"/>
              </a:buClr>
              <a:buSzPts val="5400"/>
              <a:buFont typeface="Garamond"/>
              <a:buNone/>
            </a:pPr>
            <a:r>
              <a:rPr lang="en-GB" b="1"/>
              <a:t/>
            </a:r>
            <a:br>
              <a:rPr lang="en-GB" b="1"/>
            </a:br>
            <a:r>
              <a:rPr lang="en-GB" b="1">
                <a:solidFill>
                  <a:schemeClr val="lt1"/>
                </a:solidFill>
                <a:latin typeface="Comic Sans MS"/>
                <a:ea typeface="Comic Sans MS"/>
                <a:cs typeface="Comic Sans MS"/>
                <a:sym typeface="Comic Sans MS"/>
              </a:rPr>
              <a:t>Brackenwood Junior School</a:t>
            </a:r>
            <a:endParaRPr b="1">
              <a:solidFill>
                <a:schemeClr val="lt1"/>
              </a:solidFill>
              <a:latin typeface="Comic Sans MS"/>
              <a:ea typeface="Comic Sans MS"/>
              <a:cs typeface="Comic Sans MS"/>
              <a:sym typeface="Comic Sans MS"/>
            </a:endParaRPr>
          </a:p>
        </p:txBody>
      </p:sp>
      <p:sp>
        <p:nvSpPr>
          <p:cNvPr id="66" name="Google Shape;66;p14"/>
          <p:cNvSpPr txBox="1"/>
          <p:nvPr/>
        </p:nvSpPr>
        <p:spPr>
          <a:xfrm>
            <a:off x="797717" y="4864910"/>
            <a:ext cx="107619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GB" sz="3600" b="1" i="0" u="none" strike="noStrike" cap="none">
                <a:solidFill>
                  <a:schemeClr val="lt1"/>
                </a:solidFill>
                <a:latin typeface="Comic Sans MS"/>
                <a:ea typeface="Comic Sans MS"/>
                <a:cs typeface="Comic Sans MS"/>
                <a:sym typeface="Comic Sans MS"/>
              </a:rPr>
              <a:t>Year 3 2024-2025</a:t>
            </a:r>
            <a:endParaRPr sz="3600" b="1" i="0" u="none" strike="noStrike" cap="none">
              <a:solidFill>
                <a:schemeClr val="lt1"/>
              </a:solidFill>
              <a:latin typeface="Comic Sans MS"/>
              <a:ea typeface="Comic Sans MS"/>
              <a:cs typeface="Comic Sans MS"/>
              <a:sym typeface="Comic Sans MS"/>
            </a:endParaRPr>
          </a:p>
        </p:txBody>
      </p:sp>
      <p:pic>
        <p:nvPicPr>
          <p:cNvPr id="67" name="Google Shape;67;p14"/>
          <p:cNvPicPr preferRelativeResize="0"/>
          <p:nvPr/>
        </p:nvPicPr>
        <p:blipFill rotWithShape="1">
          <a:blip r:embed="rId4">
            <a:alphaModFix/>
          </a:blip>
          <a:srcRect/>
          <a:stretch/>
        </p:blipFill>
        <p:spPr>
          <a:xfrm>
            <a:off x="10492609" y="506840"/>
            <a:ext cx="1066892" cy="1237595"/>
          </a:xfrm>
          <a:prstGeom prst="rect">
            <a:avLst/>
          </a:prstGeom>
          <a:noFill/>
          <a:ln>
            <a:noFill/>
          </a:ln>
        </p:spPr>
      </p:pic>
      <p:pic>
        <p:nvPicPr>
          <p:cNvPr id="68" name="Google Shape;68;p14"/>
          <p:cNvPicPr preferRelativeResize="0"/>
          <p:nvPr/>
        </p:nvPicPr>
        <p:blipFill rotWithShape="1">
          <a:blip r:embed="rId5">
            <a:alphaModFix/>
          </a:blip>
          <a:srcRect/>
          <a:stretch/>
        </p:blipFill>
        <p:spPr>
          <a:xfrm>
            <a:off x="683559" y="549515"/>
            <a:ext cx="963251" cy="119492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1"/>
        <p:cNvGrpSpPr/>
        <p:nvPr/>
      </p:nvGrpSpPr>
      <p:grpSpPr>
        <a:xfrm>
          <a:off x="0" y="0"/>
          <a:ext cx="0" cy="0"/>
          <a:chOff x="0" y="0"/>
          <a:chExt cx="0" cy="0"/>
        </a:xfrm>
      </p:grpSpPr>
      <p:sp>
        <p:nvSpPr>
          <p:cNvPr id="142" name="Google Shape;142;p23"/>
          <p:cNvSpPr txBox="1">
            <a:spLocks noGrp="1"/>
          </p:cNvSpPr>
          <p:nvPr>
            <p:ph type="title"/>
          </p:nvPr>
        </p:nvSpPr>
        <p:spPr>
          <a:xfrm>
            <a:off x="-1558117" y="426131"/>
            <a:ext cx="15147600" cy="1017900"/>
          </a:xfrm>
          <a:prstGeom prst="rect">
            <a:avLst/>
          </a:prstGeom>
        </p:spPr>
        <p:txBody>
          <a:bodyPr spcFirstLastPara="1" wrap="square" lIns="121900" tIns="121900" rIns="121900" bIns="121900" anchor="t" anchorCtr="0">
            <a:normAutofit/>
          </a:bodyPr>
          <a:lstStyle/>
          <a:p>
            <a:pPr marL="0" lvl="0" indent="0" algn="ctr" rtl="0">
              <a:spcBef>
                <a:spcPts val="0"/>
              </a:spcBef>
              <a:spcAft>
                <a:spcPts val="0"/>
              </a:spcAft>
              <a:buNone/>
            </a:pPr>
            <a:r>
              <a:rPr lang="en-GB" b="1"/>
              <a:t>SEND at Brackenwood Juniors</a:t>
            </a:r>
            <a:endParaRPr b="1"/>
          </a:p>
        </p:txBody>
      </p:sp>
      <p:sp>
        <p:nvSpPr>
          <p:cNvPr id="143" name="Google Shape;143;p23"/>
          <p:cNvSpPr txBox="1"/>
          <p:nvPr/>
        </p:nvSpPr>
        <p:spPr>
          <a:xfrm>
            <a:off x="686500" y="1090050"/>
            <a:ext cx="4363500" cy="5460000"/>
          </a:xfrm>
          <a:prstGeom prst="rect">
            <a:avLst/>
          </a:prstGeom>
          <a:noFill/>
          <a:ln w="9525" cap="flat" cmpd="sng">
            <a:solidFill>
              <a:srgbClr val="262626"/>
            </a:solidFill>
            <a:prstDash val="solid"/>
            <a:round/>
            <a:headEnd type="none" w="sm" len="sm"/>
            <a:tailEnd type="none" w="sm" len="sm"/>
          </a:ln>
        </p:spPr>
        <p:txBody>
          <a:bodyPr spcFirstLastPara="1" wrap="square" lIns="121900" tIns="121900" rIns="121900" bIns="121900" anchor="t" anchorCtr="0">
            <a:noAutofit/>
          </a:bodyPr>
          <a:lstStyle/>
          <a:p>
            <a:pPr marL="0" lvl="0" indent="0" algn="l" rtl="0">
              <a:spcBef>
                <a:spcPts val="0"/>
              </a:spcBef>
              <a:spcAft>
                <a:spcPts val="0"/>
              </a:spcAft>
              <a:buNone/>
            </a:pPr>
            <a:r>
              <a:rPr lang="en-GB" sz="1500" b="1">
                <a:solidFill>
                  <a:schemeClr val="dk1"/>
                </a:solidFill>
                <a:latin typeface="Comic Sans MS"/>
                <a:ea typeface="Comic Sans MS"/>
                <a:cs typeface="Comic Sans MS"/>
                <a:sym typeface="Comic Sans MS"/>
              </a:rPr>
              <a:t>Tier 1 - Quality first teaching</a:t>
            </a:r>
            <a:endParaRPr sz="1500" b="1">
              <a:solidFill>
                <a:schemeClr val="dk1"/>
              </a:solidFill>
              <a:latin typeface="Comic Sans MS"/>
              <a:ea typeface="Comic Sans MS"/>
              <a:cs typeface="Comic Sans MS"/>
              <a:sym typeface="Comic Sans MS"/>
            </a:endParaRPr>
          </a:p>
          <a:p>
            <a:pPr marL="0" lvl="0" indent="0" algn="l" rtl="0">
              <a:spcBef>
                <a:spcPts val="0"/>
              </a:spcBef>
              <a:spcAft>
                <a:spcPts val="0"/>
              </a:spcAft>
              <a:buNone/>
            </a:pPr>
            <a:endParaRPr sz="1500">
              <a:solidFill>
                <a:schemeClr val="dk1"/>
              </a:solidFill>
              <a:latin typeface="Comic Sans MS"/>
              <a:ea typeface="Comic Sans MS"/>
              <a:cs typeface="Comic Sans MS"/>
              <a:sym typeface="Comic Sans MS"/>
            </a:endParaRPr>
          </a:p>
          <a:p>
            <a:pPr marL="609600" lvl="0" indent="-400050" algn="l" rtl="0">
              <a:spcBef>
                <a:spcPts val="0"/>
              </a:spcBef>
              <a:spcAft>
                <a:spcPts val="0"/>
              </a:spcAft>
              <a:buClr>
                <a:schemeClr val="dk1"/>
              </a:buClr>
              <a:buSzPts val="1500"/>
              <a:buFont typeface="Comic Sans MS"/>
              <a:buChar char="●"/>
            </a:pPr>
            <a:r>
              <a:rPr lang="en-GB" sz="1500">
                <a:solidFill>
                  <a:schemeClr val="dk1"/>
                </a:solidFill>
                <a:latin typeface="Comic Sans MS"/>
                <a:ea typeface="Comic Sans MS"/>
                <a:cs typeface="Comic Sans MS"/>
                <a:sym typeface="Comic Sans MS"/>
              </a:rPr>
              <a:t>Active lessons</a:t>
            </a:r>
            <a:endParaRPr sz="1500">
              <a:solidFill>
                <a:schemeClr val="dk1"/>
              </a:solidFill>
              <a:latin typeface="Comic Sans MS"/>
              <a:ea typeface="Comic Sans MS"/>
              <a:cs typeface="Comic Sans MS"/>
              <a:sym typeface="Comic Sans MS"/>
            </a:endParaRPr>
          </a:p>
          <a:p>
            <a:pPr marL="609600" lvl="0" indent="-400050" algn="l" rtl="0">
              <a:spcBef>
                <a:spcPts val="0"/>
              </a:spcBef>
              <a:spcAft>
                <a:spcPts val="0"/>
              </a:spcAft>
              <a:buClr>
                <a:schemeClr val="dk1"/>
              </a:buClr>
              <a:buSzPts val="1500"/>
              <a:buFont typeface="Comic Sans MS"/>
              <a:buChar char="●"/>
            </a:pPr>
            <a:r>
              <a:rPr lang="en-GB" sz="1500">
                <a:solidFill>
                  <a:schemeClr val="dk1"/>
                </a:solidFill>
                <a:latin typeface="Comic Sans MS"/>
                <a:ea typeface="Comic Sans MS"/>
                <a:cs typeface="Comic Sans MS"/>
                <a:sym typeface="Comic Sans MS"/>
              </a:rPr>
              <a:t>Concrete resources </a:t>
            </a:r>
            <a:endParaRPr sz="1500">
              <a:solidFill>
                <a:schemeClr val="dk1"/>
              </a:solidFill>
              <a:latin typeface="Comic Sans MS"/>
              <a:ea typeface="Comic Sans MS"/>
              <a:cs typeface="Comic Sans MS"/>
              <a:sym typeface="Comic Sans MS"/>
            </a:endParaRPr>
          </a:p>
          <a:p>
            <a:pPr marL="609600" lvl="0" indent="-400050" algn="l" rtl="0">
              <a:spcBef>
                <a:spcPts val="0"/>
              </a:spcBef>
              <a:spcAft>
                <a:spcPts val="0"/>
              </a:spcAft>
              <a:buClr>
                <a:schemeClr val="dk1"/>
              </a:buClr>
              <a:buSzPts val="1500"/>
              <a:buFont typeface="Comic Sans MS"/>
              <a:buChar char="●"/>
            </a:pPr>
            <a:r>
              <a:rPr lang="en-GB" sz="1500">
                <a:solidFill>
                  <a:schemeClr val="dk1"/>
                </a:solidFill>
                <a:latin typeface="Comic Sans MS"/>
                <a:ea typeface="Comic Sans MS"/>
                <a:cs typeface="Comic Sans MS"/>
                <a:sym typeface="Comic Sans MS"/>
              </a:rPr>
              <a:t>Kagan structures</a:t>
            </a:r>
            <a:endParaRPr sz="1500">
              <a:solidFill>
                <a:schemeClr val="dk1"/>
              </a:solidFill>
              <a:latin typeface="Comic Sans MS"/>
              <a:ea typeface="Comic Sans MS"/>
              <a:cs typeface="Comic Sans MS"/>
              <a:sym typeface="Comic Sans MS"/>
            </a:endParaRPr>
          </a:p>
          <a:p>
            <a:pPr marL="609600" lvl="0" indent="-400050" algn="l" rtl="0">
              <a:spcBef>
                <a:spcPts val="0"/>
              </a:spcBef>
              <a:spcAft>
                <a:spcPts val="0"/>
              </a:spcAft>
              <a:buClr>
                <a:schemeClr val="dk1"/>
              </a:buClr>
              <a:buSzPts val="1500"/>
              <a:buFont typeface="Comic Sans MS"/>
              <a:buChar char="●"/>
            </a:pPr>
            <a:r>
              <a:rPr lang="en-GB" sz="1500">
                <a:solidFill>
                  <a:schemeClr val="dk1"/>
                </a:solidFill>
                <a:latin typeface="Comic Sans MS"/>
                <a:ea typeface="Comic Sans MS"/>
                <a:cs typeface="Comic Sans MS"/>
                <a:sym typeface="Comic Sans MS"/>
              </a:rPr>
              <a:t>Seating plans</a:t>
            </a:r>
            <a:endParaRPr sz="1500">
              <a:solidFill>
                <a:schemeClr val="dk1"/>
              </a:solidFill>
              <a:latin typeface="Comic Sans MS"/>
              <a:ea typeface="Comic Sans MS"/>
              <a:cs typeface="Comic Sans MS"/>
              <a:sym typeface="Comic Sans MS"/>
            </a:endParaRPr>
          </a:p>
          <a:p>
            <a:pPr marL="609600" lvl="0" indent="-400050" algn="l" rtl="0">
              <a:spcBef>
                <a:spcPts val="0"/>
              </a:spcBef>
              <a:spcAft>
                <a:spcPts val="0"/>
              </a:spcAft>
              <a:buClr>
                <a:schemeClr val="dk1"/>
              </a:buClr>
              <a:buSzPts val="1500"/>
              <a:buFont typeface="Comic Sans MS"/>
              <a:buChar char="●"/>
            </a:pPr>
            <a:r>
              <a:rPr lang="en-GB" sz="1500">
                <a:solidFill>
                  <a:schemeClr val="dk1"/>
                </a:solidFill>
                <a:latin typeface="Comic Sans MS"/>
                <a:ea typeface="Comic Sans MS"/>
                <a:cs typeface="Comic Sans MS"/>
                <a:sym typeface="Comic Sans MS"/>
              </a:rPr>
              <a:t>Visual timetable</a:t>
            </a:r>
            <a:endParaRPr sz="1500">
              <a:solidFill>
                <a:schemeClr val="dk1"/>
              </a:solidFill>
              <a:latin typeface="Comic Sans MS"/>
              <a:ea typeface="Comic Sans MS"/>
              <a:cs typeface="Comic Sans MS"/>
              <a:sym typeface="Comic Sans MS"/>
            </a:endParaRPr>
          </a:p>
          <a:p>
            <a:pPr marL="609600" lvl="0" indent="-400050" algn="l" rtl="0">
              <a:spcBef>
                <a:spcPts val="0"/>
              </a:spcBef>
              <a:spcAft>
                <a:spcPts val="0"/>
              </a:spcAft>
              <a:buClr>
                <a:schemeClr val="dk1"/>
              </a:buClr>
              <a:buSzPts val="1500"/>
              <a:buFont typeface="Comic Sans MS"/>
              <a:buChar char="●"/>
            </a:pPr>
            <a:r>
              <a:rPr lang="en-GB" sz="1500">
                <a:solidFill>
                  <a:schemeClr val="dk1"/>
                </a:solidFill>
                <a:latin typeface="Comic Sans MS"/>
                <a:ea typeface="Comic Sans MS"/>
                <a:cs typeface="Comic Sans MS"/>
                <a:sym typeface="Comic Sans MS"/>
              </a:rPr>
              <a:t>Calm environments</a:t>
            </a:r>
            <a:endParaRPr sz="1500">
              <a:solidFill>
                <a:schemeClr val="dk1"/>
              </a:solidFill>
              <a:latin typeface="Comic Sans MS"/>
              <a:ea typeface="Comic Sans MS"/>
              <a:cs typeface="Comic Sans MS"/>
              <a:sym typeface="Comic Sans MS"/>
            </a:endParaRPr>
          </a:p>
          <a:p>
            <a:pPr marL="609600" lvl="0" indent="-400050" algn="l" rtl="0">
              <a:spcBef>
                <a:spcPts val="0"/>
              </a:spcBef>
              <a:spcAft>
                <a:spcPts val="0"/>
              </a:spcAft>
              <a:buClr>
                <a:schemeClr val="dk1"/>
              </a:buClr>
              <a:buSzPts val="1500"/>
              <a:buFont typeface="Comic Sans MS"/>
              <a:buChar char="●"/>
            </a:pPr>
            <a:r>
              <a:rPr lang="en-GB" sz="1500">
                <a:solidFill>
                  <a:schemeClr val="dk1"/>
                </a:solidFill>
                <a:latin typeface="Comic Sans MS"/>
                <a:ea typeface="Comic Sans MS"/>
                <a:cs typeface="Comic Sans MS"/>
                <a:sym typeface="Comic Sans MS"/>
              </a:rPr>
              <a:t>Reasonable adjustments </a:t>
            </a:r>
            <a:endParaRPr sz="1500">
              <a:solidFill>
                <a:schemeClr val="dk1"/>
              </a:solidFill>
              <a:latin typeface="Comic Sans MS"/>
              <a:ea typeface="Comic Sans MS"/>
              <a:cs typeface="Comic Sans MS"/>
              <a:sym typeface="Comic Sans MS"/>
            </a:endParaRPr>
          </a:p>
          <a:p>
            <a:pPr marL="609600" lvl="0" indent="-400050" algn="l" rtl="0">
              <a:spcBef>
                <a:spcPts val="0"/>
              </a:spcBef>
              <a:spcAft>
                <a:spcPts val="0"/>
              </a:spcAft>
              <a:buClr>
                <a:schemeClr val="dk1"/>
              </a:buClr>
              <a:buSzPts val="1500"/>
              <a:buFont typeface="Comic Sans MS"/>
              <a:buChar char="●"/>
            </a:pPr>
            <a:r>
              <a:rPr lang="en-GB" sz="1500">
                <a:solidFill>
                  <a:schemeClr val="dk1"/>
                </a:solidFill>
                <a:latin typeface="Comic Sans MS"/>
                <a:ea typeface="Comic Sans MS"/>
                <a:cs typeface="Comic Sans MS"/>
                <a:sym typeface="Comic Sans MS"/>
              </a:rPr>
              <a:t>Tom Sherrington pedagogy</a:t>
            </a:r>
            <a:endParaRPr sz="1500">
              <a:solidFill>
                <a:schemeClr val="dk1"/>
              </a:solidFill>
              <a:latin typeface="Comic Sans MS"/>
              <a:ea typeface="Comic Sans MS"/>
              <a:cs typeface="Comic Sans MS"/>
              <a:sym typeface="Comic Sans MS"/>
            </a:endParaRPr>
          </a:p>
          <a:p>
            <a:pPr marL="0" lvl="0" indent="0" algn="l" rtl="0">
              <a:spcBef>
                <a:spcPts val="0"/>
              </a:spcBef>
              <a:spcAft>
                <a:spcPts val="0"/>
              </a:spcAft>
              <a:buNone/>
            </a:pPr>
            <a:endParaRPr sz="1500">
              <a:solidFill>
                <a:schemeClr val="dk1"/>
              </a:solidFill>
              <a:latin typeface="Comic Sans MS"/>
              <a:ea typeface="Comic Sans MS"/>
              <a:cs typeface="Comic Sans MS"/>
              <a:sym typeface="Comic Sans MS"/>
            </a:endParaRPr>
          </a:p>
          <a:p>
            <a:pPr marL="0" lvl="0" indent="0" algn="l" rtl="0">
              <a:spcBef>
                <a:spcPts val="0"/>
              </a:spcBef>
              <a:spcAft>
                <a:spcPts val="0"/>
              </a:spcAft>
              <a:buNone/>
            </a:pPr>
            <a:r>
              <a:rPr lang="en-GB" sz="1500" b="1">
                <a:solidFill>
                  <a:schemeClr val="dk1"/>
                </a:solidFill>
                <a:latin typeface="Comic Sans MS"/>
                <a:ea typeface="Comic Sans MS"/>
                <a:cs typeface="Comic Sans MS"/>
                <a:sym typeface="Comic Sans MS"/>
              </a:rPr>
              <a:t>Tier 2 - Support plan - help that goes above and beyond what is given within class through quality first teaching</a:t>
            </a:r>
            <a:endParaRPr sz="1500" b="1">
              <a:solidFill>
                <a:schemeClr val="dk1"/>
              </a:solidFill>
              <a:latin typeface="Comic Sans MS"/>
              <a:ea typeface="Comic Sans MS"/>
              <a:cs typeface="Comic Sans MS"/>
              <a:sym typeface="Comic Sans MS"/>
            </a:endParaRPr>
          </a:p>
          <a:p>
            <a:pPr marL="0" lvl="0" indent="0" algn="l" rtl="0">
              <a:spcBef>
                <a:spcPts val="0"/>
              </a:spcBef>
              <a:spcAft>
                <a:spcPts val="0"/>
              </a:spcAft>
              <a:buNone/>
            </a:pPr>
            <a:endParaRPr sz="1500">
              <a:solidFill>
                <a:schemeClr val="dk1"/>
              </a:solidFill>
              <a:latin typeface="Comic Sans MS"/>
              <a:ea typeface="Comic Sans MS"/>
              <a:cs typeface="Comic Sans MS"/>
              <a:sym typeface="Comic Sans MS"/>
            </a:endParaRPr>
          </a:p>
          <a:p>
            <a:pPr marL="609600" lvl="0" indent="-400050" algn="l" rtl="0">
              <a:spcBef>
                <a:spcPts val="0"/>
              </a:spcBef>
              <a:spcAft>
                <a:spcPts val="0"/>
              </a:spcAft>
              <a:buClr>
                <a:schemeClr val="dk1"/>
              </a:buClr>
              <a:buSzPts val="1500"/>
              <a:buFont typeface="Comic Sans MS"/>
              <a:buChar char="●"/>
            </a:pPr>
            <a:r>
              <a:rPr lang="en-GB" sz="1500">
                <a:solidFill>
                  <a:schemeClr val="dk1"/>
                </a:solidFill>
                <a:latin typeface="Comic Sans MS"/>
                <a:ea typeface="Comic Sans MS"/>
                <a:cs typeface="Comic Sans MS"/>
                <a:sym typeface="Comic Sans MS"/>
              </a:rPr>
              <a:t>Phonics interventions</a:t>
            </a:r>
            <a:endParaRPr sz="1500">
              <a:solidFill>
                <a:schemeClr val="dk1"/>
              </a:solidFill>
              <a:latin typeface="Comic Sans MS"/>
              <a:ea typeface="Comic Sans MS"/>
              <a:cs typeface="Comic Sans MS"/>
              <a:sym typeface="Comic Sans MS"/>
            </a:endParaRPr>
          </a:p>
          <a:p>
            <a:pPr marL="609600" lvl="0" indent="-400050" algn="l" rtl="0">
              <a:spcBef>
                <a:spcPts val="0"/>
              </a:spcBef>
              <a:spcAft>
                <a:spcPts val="0"/>
              </a:spcAft>
              <a:buClr>
                <a:schemeClr val="dk1"/>
              </a:buClr>
              <a:buSzPts val="1500"/>
              <a:buFont typeface="Comic Sans MS"/>
              <a:buChar char="●"/>
            </a:pPr>
            <a:r>
              <a:rPr lang="en-GB" sz="1500">
                <a:solidFill>
                  <a:schemeClr val="dk1"/>
                </a:solidFill>
                <a:latin typeface="Comic Sans MS"/>
                <a:ea typeface="Comic Sans MS"/>
                <a:cs typeface="Comic Sans MS"/>
                <a:sym typeface="Comic Sans MS"/>
              </a:rPr>
              <a:t>Sensory Circuits</a:t>
            </a:r>
            <a:endParaRPr sz="1500">
              <a:solidFill>
                <a:schemeClr val="dk1"/>
              </a:solidFill>
              <a:latin typeface="Comic Sans MS"/>
              <a:ea typeface="Comic Sans MS"/>
              <a:cs typeface="Comic Sans MS"/>
              <a:sym typeface="Comic Sans MS"/>
            </a:endParaRPr>
          </a:p>
          <a:p>
            <a:pPr marL="609600" lvl="0" indent="-400050" algn="l" rtl="0">
              <a:spcBef>
                <a:spcPts val="0"/>
              </a:spcBef>
              <a:spcAft>
                <a:spcPts val="0"/>
              </a:spcAft>
              <a:buClr>
                <a:schemeClr val="dk1"/>
              </a:buClr>
              <a:buSzPts val="1500"/>
              <a:buFont typeface="Comic Sans MS"/>
              <a:buChar char="●"/>
            </a:pPr>
            <a:r>
              <a:rPr lang="en-GB" sz="1500">
                <a:solidFill>
                  <a:schemeClr val="dk1"/>
                </a:solidFill>
                <a:latin typeface="Comic Sans MS"/>
                <a:ea typeface="Comic Sans MS"/>
                <a:cs typeface="Comic Sans MS"/>
                <a:sym typeface="Comic Sans MS"/>
              </a:rPr>
              <a:t>Breakfast Club</a:t>
            </a:r>
            <a:endParaRPr sz="1500">
              <a:solidFill>
                <a:schemeClr val="dk1"/>
              </a:solidFill>
              <a:latin typeface="Comic Sans MS"/>
              <a:ea typeface="Comic Sans MS"/>
              <a:cs typeface="Comic Sans MS"/>
              <a:sym typeface="Comic Sans MS"/>
            </a:endParaRPr>
          </a:p>
          <a:p>
            <a:pPr marL="609600" lvl="0" indent="-400050" algn="l" rtl="0">
              <a:spcBef>
                <a:spcPts val="0"/>
              </a:spcBef>
              <a:spcAft>
                <a:spcPts val="0"/>
              </a:spcAft>
              <a:buClr>
                <a:schemeClr val="dk1"/>
              </a:buClr>
              <a:buSzPts val="1500"/>
              <a:buFont typeface="Comic Sans MS"/>
              <a:buChar char="●"/>
            </a:pPr>
            <a:r>
              <a:rPr lang="en-GB" sz="1500">
                <a:solidFill>
                  <a:schemeClr val="dk1"/>
                </a:solidFill>
                <a:latin typeface="Comic Sans MS"/>
                <a:ea typeface="Comic Sans MS"/>
                <a:cs typeface="Comic Sans MS"/>
                <a:sym typeface="Comic Sans MS"/>
              </a:rPr>
              <a:t>Quiet Club </a:t>
            </a:r>
            <a:endParaRPr sz="1500">
              <a:solidFill>
                <a:schemeClr val="dk1"/>
              </a:solidFill>
              <a:latin typeface="Comic Sans MS"/>
              <a:ea typeface="Comic Sans MS"/>
              <a:cs typeface="Comic Sans MS"/>
              <a:sym typeface="Comic Sans MS"/>
            </a:endParaRPr>
          </a:p>
          <a:p>
            <a:pPr marL="609600" lvl="0" indent="-400050" algn="l" rtl="0">
              <a:spcBef>
                <a:spcPts val="0"/>
              </a:spcBef>
              <a:spcAft>
                <a:spcPts val="0"/>
              </a:spcAft>
              <a:buClr>
                <a:schemeClr val="dk1"/>
              </a:buClr>
              <a:buSzPts val="1500"/>
              <a:buFont typeface="Comic Sans MS"/>
              <a:buChar char="●"/>
            </a:pPr>
            <a:r>
              <a:rPr lang="en-GB" sz="1500">
                <a:solidFill>
                  <a:schemeClr val="dk1"/>
                </a:solidFill>
                <a:latin typeface="Comic Sans MS"/>
                <a:ea typeface="Comic Sans MS"/>
                <a:cs typeface="Comic Sans MS"/>
                <a:sym typeface="Comic Sans MS"/>
              </a:rPr>
              <a:t>Maths interventions</a:t>
            </a:r>
            <a:endParaRPr sz="1500">
              <a:solidFill>
                <a:schemeClr val="dk1"/>
              </a:solidFill>
              <a:latin typeface="Comic Sans MS"/>
              <a:ea typeface="Comic Sans MS"/>
              <a:cs typeface="Comic Sans MS"/>
              <a:sym typeface="Comic Sans MS"/>
            </a:endParaRPr>
          </a:p>
          <a:p>
            <a:pPr marL="609600" lvl="0" indent="-400050" algn="l" rtl="0">
              <a:spcBef>
                <a:spcPts val="0"/>
              </a:spcBef>
              <a:spcAft>
                <a:spcPts val="0"/>
              </a:spcAft>
              <a:buClr>
                <a:schemeClr val="dk1"/>
              </a:buClr>
              <a:buSzPts val="1500"/>
              <a:buFont typeface="Comic Sans MS"/>
              <a:buChar char="●"/>
            </a:pPr>
            <a:r>
              <a:rPr lang="en-GB" sz="1500">
                <a:solidFill>
                  <a:schemeClr val="dk1"/>
                </a:solidFill>
                <a:latin typeface="Comic Sans MS"/>
                <a:ea typeface="Comic Sans MS"/>
                <a:cs typeface="Comic Sans MS"/>
                <a:sym typeface="Comic Sans MS"/>
              </a:rPr>
              <a:t>Motor skills</a:t>
            </a:r>
            <a:endParaRPr sz="1500">
              <a:solidFill>
                <a:schemeClr val="dk1"/>
              </a:solidFill>
              <a:latin typeface="Comic Sans MS"/>
              <a:ea typeface="Comic Sans MS"/>
              <a:cs typeface="Comic Sans MS"/>
              <a:sym typeface="Comic Sans MS"/>
            </a:endParaRPr>
          </a:p>
          <a:p>
            <a:pPr marL="609600" lvl="0" indent="-400050" algn="l" rtl="0">
              <a:spcBef>
                <a:spcPts val="0"/>
              </a:spcBef>
              <a:spcAft>
                <a:spcPts val="0"/>
              </a:spcAft>
              <a:buClr>
                <a:schemeClr val="dk1"/>
              </a:buClr>
              <a:buSzPts val="1500"/>
              <a:buFont typeface="Comic Sans MS"/>
              <a:buChar char="●"/>
            </a:pPr>
            <a:r>
              <a:rPr lang="en-GB" sz="1500">
                <a:solidFill>
                  <a:schemeClr val="dk1"/>
                </a:solidFill>
                <a:latin typeface="Comic Sans MS"/>
                <a:ea typeface="Comic Sans MS"/>
                <a:cs typeface="Comic Sans MS"/>
                <a:sym typeface="Comic Sans MS"/>
              </a:rPr>
              <a:t>External agencies</a:t>
            </a:r>
            <a:endParaRPr sz="1500">
              <a:solidFill>
                <a:schemeClr val="dk1"/>
              </a:solidFill>
              <a:latin typeface="Comic Sans MS"/>
              <a:ea typeface="Comic Sans MS"/>
              <a:cs typeface="Comic Sans MS"/>
              <a:sym typeface="Comic Sans MS"/>
            </a:endParaRPr>
          </a:p>
          <a:p>
            <a:pPr marL="609600" lvl="0" indent="0" algn="l" rtl="0">
              <a:spcBef>
                <a:spcPts val="0"/>
              </a:spcBef>
              <a:spcAft>
                <a:spcPts val="0"/>
              </a:spcAft>
              <a:buNone/>
            </a:pPr>
            <a:endParaRPr sz="2400">
              <a:solidFill>
                <a:schemeClr val="dk2"/>
              </a:solidFill>
            </a:endParaRPr>
          </a:p>
        </p:txBody>
      </p:sp>
      <p:sp>
        <p:nvSpPr>
          <p:cNvPr id="144" name="Google Shape;144;p23"/>
          <p:cNvSpPr txBox="1"/>
          <p:nvPr/>
        </p:nvSpPr>
        <p:spPr>
          <a:xfrm>
            <a:off x="6384867" y="1930633"/>
            <a:ext cx="5239500" cy="47397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endParaRPr sz="2400">
              <a:solidFill>
                <a:schemeClr val="dk2"/>
              </a:solidFill>
            </a:endParaRPr>
          </a:p>
        </p:txBody>
      </p:sp>
      <p:pic>
        <p:nvPicPr>
          <p:cNvPr id="145" name="Google Shape;145;p23"/>
          <p:cNvPicPr preferRelativeResize="0"/>
          <p:nvPr/>
        </p:nvPicPr>
        <p:blipFill>
          <a:blip r:embed="rId4">
            <a:alphaModFix/>
          </a:blip>
          <a:stretch>
            <a:fillRect/>
          </a:stretch>
        </p:blipFill>
        <p:spPr>
          <a:xfrm>
            <a:off x="5293949" y="1735576"/>
            <a:ext cx="6330527" cy="373710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9"/>
        <p:cNvGrpSpPr/>
        <p:nvPr/>
      </p:nvGrpSpPr>
      <p:grpSpPr>
        <a:xfrm>
          <a:off x="0" y="0"/>
          <a:ext cx="0" cy="0"/>
          <a:chOff x="0" y="0"/>
          <a:chExt cx="0" cy="0"/>
        </a:xfrm>
      </p:grpSpPr>
      <p:sp>
        <p:nvSpPr>
          <p:cNvPr id="150" name="Google Shape;150;p24"/>
          <p:cNvSpPr txBox="1">
            <a:spLocks noGrp="1"/>
          </p:cNvSpPr>
          <p:nvPr>
            <p:ph type="title"/>
          </p:nvPr>
        </p:nvSpPr>
        <p:spPr>
          <a:xfrm>
            <a:off x="-1585567" y="569081"/>
            <a:ext cx="15147600" cy="1017900"/>
          </a:xfrm>
          <a:prstGeom prst="rect">
            <a:avLst/>
          </a:prstGeom>
        </p:spPr>
        <p:txBody>
          <a:bodyPr spcFirstLastPara="1" wrap="square" lIns="121900" tIns="121900" rIns="121900" bIns="121900" anchor="t" anchorCtr="0">
            <a:normAutofit/>
          </a:bodyPr>
          <a:lstStyle/>
          <a:p>
            <a:pPr marL="0" lvl="0" indent="0" algn="ctr" rtl="0">
              <a:spcBef>
                <a:spcPts val="0"/>
              </a:spcBef>
              <a:spcAft>
                <a:spcPts val="0"/>
              </a:spcAft>
              <a:buNone/>
            </a:pPr>
            <a:r>
              <a:rPr lang="en-GB" b="1"/>
              <a:t>SEND at Brackenwood Juniors</a:t>
            </a:r>
            <a:endParaRPr b="1"/>
          </a:p>
        </p:txBody>
      </p:sp>
      <p:sp>
        <p:nvSpPr>
          <p:cNvPr id="151" name="Google Shape;151;p24"/>
          <p:cNvSpPr txBox="1">
            <a:spLocks noGrp="1"/>
          </p:cNvSpPr>
          <p:nvPr>
            <p:ph type="body" idx="1"/>
          </p:nvPr>
        </p:nvSpPr>
        <p:spPr>
          <a:xfrm>
            <a:off x="415600" y="1593324"/>
            <a:ext cx="6159000" cy="5170500"/>
          </a:xfrm>
          <a:prstGeom prst="rect">
            <a:avLst/>
          </a:prstGeom>
        </p:spPr>
        <p:txBody>
          <a:bodyPr spcFirstLastPara="1" wrap="square" lIns="121900" tIns="121900" rIns="121900" bIns="121900" anchor="t" anchorCtr="0">
            <a:normAutofit fontScale="85000" lnSpcReduction="20000"/>
          </a:bodyPr>
          <a:lstStyle/>
          <a:p>
            <a:pPr marL="0" lvl="0" indent="0" algn="l" rtl="0">
              <a:spcBef>
                <a:spcPts val="0"/>
              </a:spcBef>
              <a:spcAft>
                <a:spcPts val="0"/>
              </a:spcAft>
              <a:buNone/>
            </a:pPr>
            <a:r>
              <a:rPr lang="en-GB" b="1">
                <a:solidFill>
                  <a:schemeClr val="dk1"/>
                </a:solidFill>
                <a:latin typeface="Comic Sans MS"/>
                <a:ea typeface="Comic Sans MS"/>
                <a:cs typeface="Comic Sans MS"/>
                <a:sym typeface="Comic Sans MS"/>
              </a:rPr>
              <a:t>Tier 3 - Short term funding through IPFA - Support plan but with send needs identified that need more assistance than tier 2</a:t>
            </a:r>
            <a:endParaRPr b="1">
              <a:solidFill>
                <a:schemeClr val="dk1"/>
              </a:solidFill>
              <a:latin typeface="Comic Sans MS"/>
              <a:ea typeface="Comic Sans MS"/>
              <a:cs typeface="Comic Sans MS"/>
              <a:sym typeface="Comic Sans MS"/>
            </a:endParaRPr>
          </a:p>
          <a:p>
            <a:pPr marL="609600" lvl="0" indent="-422910" algn="l" rtl="0">
              <a:spcBef>
                <a:spcPts val="1600"/>
              </a:spcBef>
              <a:spcAft>
                <a:spcPts val="0"/>
              </a:spcAft>
              <a:buClr>
                <a:schemeClr val="dk1"/>
              </a:buClr>
              <a:buSzPct val="100000"/>
              <a:buFont typeface="Comic Sans MS"/>
              <a:buChar char="●"/>
            </a:pPr>
            <a:r>
              <a:rPr lang="en-GB">
                <a:solidFill>
                  <a:schemeClr val="dk1"/>
                </a:solidFill>
                <a:latin typeface="Comic Sans MS"/>
                <a:ea typeface="Comic Sans MS"/>
                <a:cs typeface="Comic Sans MS"/>
                <a:sym typeface="Comic Sans MS"/>
              </a:rPr>
              <a:t>All of tier 2 but expected to be longer term</a:t>
            </a:r>
            <a:endParaRPr>
              <a:solidFill>
                <a:schemeClr val="dk1"/>
              </a:solidFill>
              <a:latin typeface="Comic Sans MS"/>
              <a:ea typeface="Comic Sans MS"/>
              <a:cs typeface="Comic Sans MS"/>
              <a:sym typeface="Comic Sans MS"/>
            </a:endParaRPr>
          </a:p>
          <a:p>
            <a:pPr marL="609600" lvl="0" indent="-422910" algn="l" rtl="0">
              <a:spcBef>
                <a:spcPts val="0"/>
              </a:spcBef>
              <a:spcAft>
                <a:spcPts val="0"/>
              </a:spcAft>
              <a:buClr>
                <a:schemeClr val="dk1"/>
              </a:buClr>
              <a:buSzPct val="100000"/>
              <a:buFont typeface="Comic Sans MS"/>
              <a:buChar char="●"/>
            </a:pPr>
            <a:r>
              <a:rPr lang="en-GB">
                <a:solidFill>
                  <a:schemeClr val="dk1"/>
                </a:solidFill>
                <a:latin typeface="Comic Sans MS"/>
                <a:ea typeface="Comic Sans MS"/>
                <a:cs typeface="Comic Sans MS"/>
                <a:sym typeface="Comic Sans MS"/>
              </a:rPr>
              <a:t>Outreach from specialist provision</a:t>
            </a:r>
            <a:endParaRPr>
              <a:solidFill>
                <a:schemeClr val="dk1"/>
              </a:solidFill>
              <a:latin typeface="Comic Sans MS"/>
              <a:ea typeface="Comic Sans MS"/>
              <a:cs typeface="Comic Sans MS"/>
              <a:sym typeface="Comic Sans MS"/>
            </a:endParaRPr>
          </a:p>
          <a:p>
            <a:pPr marL="609600" lvl="0" indent="-422910" algn="l" rtl="0">
              <a:spcBef>
                <a:spcPts val="0"/>
              </a:spcBef>
              <a:spcAft>
                <a:spcPts val="0"/>
              </a:spcAft>
              <a:buClr>
                <a:schemeClr val="dk1"/>
              </a:buClr>
              <a:buSzPct val="100000"/>
              <a:buFont typeface="Comic Sans MS"/>
              <a:buChar char="●"/>
            </a:pPr>
            <a:r>
              <a:rPr lang="en-GB">
                <a:solidFill>
                  <a:schemeClr val="dk1"/>
                </a:solidFill>
                <a:latin typeface="Comic Sans MS"/>
                <a:ea typeface="Comic Sans MS"/>
                <a:cs typeface="Comic Sans MS"/>
                <a:sym typeface="Comic Sans MS"/>
              </a:rPr>
              <a:t>External agency advice - ASC Team etc.</a:t>
            </a:r>
            <a:endParaRPr>
              <a:solidFill>
                <a:schemeClr val="dk1"/>
              </a:solidFill>
              <a:latin typeface="Comic Sans MS"/>
              <a:ea typeface="Comic Sans MS"/>
              <a:cs typeface="Comic Sans MS"/>
              <a:sym typeface="Comic Sans MS"/>
            </a:endParaRPr>
          </a:p>
          <a:p>
            <a:pPr marL="609600" lvl="0" indent="-422910" algn="l" rtl="0">
              <a:spcBef>
                <a:spcPts val="0"/>
              </a:spcBef>
              <a:spcAft>
                <a:spcPts val="0"/>
              </a:spcAft>
              <a:buClr>
                <a:schemeClr val="dk1"/>
              </a:buClr>
              <a:buSzPct val="100000"/>
              <a:buFont typeface="Comic Sans MS"/>
              <a:buChar char="●"/>
            </a:pPr>
            <a:r>
              <a:rPr lang="en-GB">
                <a:solidFill>
                  <a:schemeClr val="dk1"/>
                </a:solidFill>
                <a:latin typeface="Comic Sans MS"/>
                <a:ea typeface="Comic Sans MS"/>
                <a:cs typeface="Comic Sans MS"/>
                <a:sym typeface="Comic Sans MS"/>
              </a:rPr>
              <a:t>Shorter term (6 terms)</a:t>
            </a:r>
            <a:endParaRPr>
              <a:solidFill>
                <a:schemeClr val="dk1"/>
              </a:solidFill>
              <a:latin typeface="Comic Sans MS"/>
              <a:ea typeface="Comic Sans MS"/>
              <a:cs typeface="Comic Sans MS"/>
              <a:sym typeface="Comic Sans MS"/>
            </a:endParaRPr>
          </a:p>
          <a:p>
            <a:pPr marL="0" lvl="0" indent="0" algn="l" rtl="0">
              <a:spcBef>
                <a:spcPts val="1600"/>
              </a:spcBef>
              <a:spcAft>
                <a:spcPts val="0"/>
              </a:spcAft>
              <a:buNone/>
            </a:pPr>
            <a:endParaRPr b="1">
              <a:solidFill>
                <a:schemeClr val="dk1"/>
              </a:solidFill>
              <a:latin typeface="Comic Sans MS"/>
              <a:ea typeface="Comic Sans MS"/>
              <a:cs typeface="Comic Sans MS"/>
              <a:sym typeface="Comic Sans MS"/>
            </a:endParaRPr>
          </a:p>
          <a:p>
            <a:pPr marL="0" lvl="0" indent="0" algn="l" rtl="0">
              <a:spcBef>
                <a:spcPts val="1600"/>
              </a:spcBef>
              <a:spcAft>
                <a:spcPts val="0"/>
              </a:spcAft>
              <a:buNone/>
            </a:pPr>
            <a:r>
              <a:rPr lang="en-GB" b="1">
                <a:solidFill>
                  <a:schemeClr val="dk1"/>
                </a:solidFill>
                <a:latin typeface="Comic Sans MS"/>
                <a:ea typeface="Comic Sans MS"/>
                <a:cs typeface="Comic Sans MS"/>
                <a:sym typeface="Comic Sans MS"/>
              </a:rPr>
              <a:t>Tier 4 - Apply for EHCP </a:t>
            </a:r>
            <a:endParaRPr b="1">
              <a:solidFill>
                <a:schemeClr val="dk1"/>
              </a:solidFill>
              <a:latin typeface="Comic Sans MS"/>
              <a:ea typeface="Comic Sans MS"/>
              <a:cs typeface="Comic Sans MS"/>
              <a:sym typeface="Comic Sans MS"/>
            </a:endParaRPr>
          </a:p>
          <a:p>
            <a:pPr marL="609600" lvl="0" indent="-422910" algn="l" rtl="0">
              <a:spcBef>
                <a:spcPts val="1600"/>
              </a:spcBef>
              <a:spcAft>
                <a:spcPts val="0"/>
              </a:spcAft>
              <a:buClr>
                <a:schemeClr val="dk1"/>
              </a:buClr>
              <a:buSzPct val="100000"/>
              <a:buFont typeface="Comic Sans MS"/>
              <a:buChar char="●"/>
            </a:pPr>
            <a:r>
              <a:rPr lang="en-GB">
                <a:solidFill>
                  <a:schemeClr val="dk1"/>
                </a:solidFill>
                <a:latin typeface="Comic Sans MS"/>
                <a:ea typeface="Comic Sans MS"/>
                <a:cs typeface="Comic Sans MS"/>
                <a:sym typeface="Comic Sans MS"/>
              </a:rPr>
              <a:t>External support </a:t>
            </a:r>
            <a:endParaRPr>
              <a:solidFill>
                <a:schemeClr val="dk1"/>
              </a:solidFill>
              <a:latin typeface="Comic Sans MS"/>
              <a:ea typeface="Comic Sans MS"/>
              <a:cs typeface="Comic Sans MS"/>
              <a:sym typeface="Comic Sans MS"/>
            </a:endParaRPr>
          </a:p>
          <a:p>
            <a:pPr marL="609600" lvl="0" indent="-422910" algn="l" rtl="0">
              <a:spcBef>
                <a:spcPts val="0"/>
              </a:spcBef>
              <a:spcAft>
                <a:spcPts val="0"/>
              </a:spcAft>
              <a:buClr>
                <a:schemeClr val="dk1"/>
              </a:buClr>
              <a:buSzPct val="100000"/>
              <a:buFont typeface="Comic Sans MS"/>
              <a:buChar char="●"/>
            </a:pPr>
            <a:r>
              <a:rPr lang="en-GB">
                <a:solidFill>
                  <a:schemeClr val="dk1"/>
                </a:solidFill>
                <a:latin typeface="Comic Sans MS"/>
                <a:ea typeface="Comic Sans MS"/>
                <a:cs typeface="Comic Sans MS"/>
                <a:sym typeface="Comic Sans MS"/>
              </a:rPr>
              <a:t>Internal support expected to be needed for more than 6 terms</a:t>
            </a:r>
            <a:endParaRPr>
              <a:solidFill>
                <a:schemeClr val="dk1"/>
              </a:solidFill>
              <a:latin typeface="Comic Sans MS"/>
              <a:ea typeface="Comic Sans MS"/>
              <a:cs typeface="Comic Sans MS"/>
              <a:sym typeface="Comic Sans MS"/>
            </a:endParaRPr>
          </a:p>
          <a:p>
            <a:pPr marL="609600" lvl="0" indent="-422910" algn="l" rtl="0">
              <a:spcBef>
                <a:spcPts val="0"/>
              </a:spcBef>
              <a:spcAft>
                <a:spcPts val="0"/>
              </a:spcAft>
              <a:buClr>
                <a:schemeClr val="dk1"/>
              </a:buClr>
              <a:buSzPct val="100000"/>
              <a:buFont typeface="Comic Sans MS"/>
              <a:buChar char="●"/>
            </a:pPr>
            <a:r>
              <a:rPr lang="en-GB">
                <a:solidFill>
                  <a:schemeClr val="dk1"/>
                </a:solidFill>
                <a:latin typeface="Comic Sans MS"/>
                <a:ea typeface="Comic Sans MS"/>
                <a:cs typeface="Comic Sans MS"/>
                <a:sym typeface="Comic Sans MS"/>
              </a:rPr>
              <a:t>Parents wishing for their child to attend specialist provision</a:t>
            </a:r>
            <a:endParaRPr>
              <a:solidFill>
                <a:schemeClr val="dk1"/>
              </a:solidFill>
              <a:latin typeface="Comic Sans MS"/>
              <a:ea typeface="Comic Sans MS"/>
              <a:cs typeface="Comic Sans MS"/>
              <a:sym typeface="Comic Sans MS"/>
            </a:endParaRPr>
          </a:p>
        </p:txBody>
      </p:sp>
      <p:sp>
        <p:nvSpPr>
          <p:cNvPr id="152" name="Google Shape;152;p24"/>
          <p:cNvSpPr txBox="1"/>
          <p:nvPr/>
        </p:nvSpPr>
        <p:spPr>
          <a:xfrm>
            <a:off x="6574600" y="1586967"/>
            <a:ext cx="5370300" cy="46899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GB" sz="2400" u="sng">
                <a:solidFill>
                  <a:schemeClr val="dk1"/>
                </a:solidFill>
                <a:latin typeface="Comic Sans MS"/>
                <a:ea typeface="Comic Sans MS"/>
                <a:cs typeface="Comic Sans MS"/>
                <a:sym typeface="Comic Sans MS"/>
              </a:rPr>
              <a:t>External Agency Involvement</a:t>
            </a:r>
            <a:endParaRPr sz="2400" u="sng">
              <a:solidFill>
                <a:schemeClr val="dk1"/>
              </a:solidFill>
              <a:latin typeface="Comic Sans MS"/>
              <a:ea typeface="Comic Sans MS"/>
              <a:cs typeface="Comic Sans MS"/>
              <a:sym typeface="Comic Sans MS"/>
            </a:endParaRPr>
          </a:p>
          <a:p>
            <a:pPr marL="0" lvl="0" indent="0" algn="l" rtl="0">
              <a:spcBef>
                <a:spcPts val="0"/>
              </a:spcBef>
              <a:spcAft>
                <a:spcPts val="0"/>
              </a:spcAft>
              <a:buNone/>
            </a:pPr>
            <a:endParaRPr sz="2400">
              <a:solidFill>
                <a:schemeClr val="dk1"/>
              </a:solidFill>
              <a:latin typeface="Comic Sans MS"/>
              <a:ea typeface="Comic Sans MS"/>
              <a:cs typeface="Comic Sans MS"/>
              <a:sym typeface="Comic Sans MS"/>
            </a:endParaRPr>
          </a:p>
          <a:p>
            <a:pPr marL="609600" lvl="0" indent="-457200" algn="l" rtl="0">
              <a:spcBef>
                <a:spcPts val="0"/>
              </a:spcBef>
              <a:spcAft>
                <a:spcPts val="0"/>
              </a:spcAft>
              <a:buClr>
                <a:schemeClr val="dk1"/>
              </a:buClr>
              <a:buSzPts val="2400"/>
              <a:buFont typeface="Comic Sans MS"/>
              <a:buChar char="●"/>
            </a:pPr>
            <a:r>
              <a:rPr lang="en-GB" sz="2400">
                <a:solidFill>
                  <a:schemeClr val="dk1"/>
                </a:solidFill>
                <a:latin typeface="Comic Sans MS"/>
                <a:ea typeface="Comic Sans MS"/>
                <a:cs typeface="Comic Sans MS"/>
                <a:sym typeface="Comic Sans MS"/>
              </a:rPr>
              <a:t>0-19 referral for ASC, ADHD and dyspraxia</a:t>
            </a:r>
            <a:endParaRPr sz="2400">
              <a:solidFill>
                <a:schemeClr val="dk1"/>
              </a:solidFill>
              <a:latin typeface="Comic Sans MS"/>
              <a:ea typeface="Comic Sans MS"/>
              <a:cs typeface="Comic Sans MS"/>
              <a:sym typeface="Comic Sans MS"/>
            </a:endParaRPr>
          </a:p>
          <a:p>
            <a:pPr marL="609600" lvl="0" indent="-457200" algn="l" rtl="0">
              <a:spcBef>
                <a:spcPts val="0"/>
              </a:spcBef>
              <a:spcAft>
                <a:spcPts val="0"/>
              </a:spcAft>
              <a:buClr>
                <a:schemeClr val="dk1"/>
              </a:buClr>
              <a:buSzPts val="2400"/>
              <a:buFont typeface="Comic Sans MS"/>
              <a:buChar char="●"/>
            </a:pPr>
            <a:r>
              <a:rPr lang="en-GB" sz="2400">
                <a:solidFill>
                  <a:schemeClr val="dk1"/>
                </a:solidFill>
                <a:latin typeface="Comic Sans MS"/>
                <a:ea typeface="Comic Sans MS"/>
                <a:cs typeface="Comic Sans MS"/>
                <a:sym typeface="Comic Sans MS"/>
              </a:rPr>
              <a:t>SENAAT</a:t>
            </a:r>
            <a:endParaRPr sz="2400">
              <a:solidFill>
                <a:schemeClr val="dk1"/>
              </a:solidFill>
              <a:latin typeface="Comic Sans MS"/>
              <a:ea typeface="Comic Sans MS"/>
              <a:cs typeface="Comic Sans MS"/>
              <a:sym typeface="Comic Sans MS"/>
            </a:endParaRPr>
          </a:p>
          <a:p>
            <a:pPr marL="609600" lvl="0" indent="-457200" algn="l" rtl="0">
              <a:spcBef>
                <a:spcPts val="0"/>
              </a:spcBef>
              <a:spcAft>
                <a:spcPts val="0"/>
              </a:spcAft>
              <a:buClr>
                <a:schemeClr val="dk1"/>
              </a:buClr>
              <a:buSzPts val="2400"/>
              <a:buFont typeface="Comic Sans MS"/>
              <a:buChar char="●"/>
            </a:pPr>
            <a:r>
              <a:rPr lang="en-GB" sz="2400">
                <a:solidFill>
                  <a:schemeClr val="dk1"/>
                </a:solidFill>
                <a:latin typeface="Comic Sans MS"/>
                <a:ea typeface="Comic Sans MS"/>
                <a:cs typeface="Comic Sans MS"/>
                <a:sym typeface="Comic Sans MS"/>
              </a:rPr>
              <a:t>SALT</a:t>
            </a:r>
            <a:endParaRPr sz="2400">
              <a:solidFill>
                <a:schemeClr val="dk1"/>
              </a:solidFill>
              <a:latin typeface="Comic Sans MS"/>
              <a:ea typeface="Comic Sans MS"/>
              <a:cs typeface="Comic Sans MS"/>
              <a:sym typeface="Comic Sans MS"/>
            </a:endParaRPr>
          </a:p>
          <a:p>
            <a:pPr marL="609600" lvl="0" indent="-457200" algn="l" rtl="0">
              <a:spcBef>
                <a:spcPts val="0"/>
              </a:spcBef>
              <a:spcAft>
                <a:spcPts val="0"/>
              </a:spcAft>
              <a:buClr>
                <a:schemeClr val="dk1"/>
              </a:buClr>
              <a:buSzPts val="2400"/>
              <a:buFont typeface="Comic Sans MS"/>
              <a:buChar char="●"/>
            </a:pPr>
            <a:r>
              <a:rPr lang="en-GB" sz="2400">
                <a:solidFill>
                  <a:schemeClr val="dk1"/>
                </a:solidFill>
                <a:latin typeface="Comic Sans MS"/>
                <a:ea typeface="Comic Sans MS"/>
                <a:cs typeface="Comic Sans MS"/>
                <a:sym typeface="Comic Sans MS"/>
              </a:rPr>
              <a:t>MHST/CAMH</a:t>
            </a:r>
            <a:endParaRPr sz="2400">
              <a:solidFill>
                <a:schemeClr val="dk1"/>
              </a:solidFill>
              <a:latin typeface="Comic Sans MS"/>
              <a:ea typeface="Comic Sans MS"/>
              <a:cs typeface="Comic Sans MS"/>
              <a:sym typeface="Comic Sans MS"/>
            </a:endParaRPr>
          </a:p>
          <a:p>
            <a:pPr marL="609600" lvl="0" indent="-457200" algn="l" rtl="0">
              <a:spcBef>
                <a:spcPts val="0"/>
              </a:spcBef>
              <a:spcAft>
                <a:spcPts val="0"/>
              </a:spcAft>
              <a:buClr>
                <a:schemeClr val="dk1"/>
              </a:buClr>
              <a:buSzPts val="2400"/>
              <a:buFont typeface="Comic Sans MS"/>
              <a:buChar char="●"/>
            </a:pPr>
            <a:r>
              <a:rPr lang="en-GB" sz="2400">
                <a:solidFill>
                  <a:schemeClr val="dk1"/>
                </a:solidFill>
                <a:latin typeface="Comic Sans MS"/>
                <a:ea typeface="Comic Sans MS"/>
                <a:cs typeface="Comic Sans MS"/>
                <a:sym typeface="Comic Sans MS"/>
              </a:rPr>
              <a:t>Occupational Therapy </a:t>
            </a:r>
            <a:endParaRPr sz="2400">
              <a:solidFill>
                <a:schemeClr val="dk1"/>
              </a:solidFill>
              <a:latin typeface="Comic Sans MS"/>
              <a:ea typeface="Comic Sans MS"/>
              <a:cs typeface="Comic Sans MS"/>
              <a:sym typeface="Comic Sans MS"/>
            </a:endParaRPr>
          </a:p>
          <a:p>
            <a:pPr marL="0" lvl="0" indent="0" algn="l" rtl="0">
              <a:spcBef>
                <a:spcPts val="0"/>
              </a:spcBef>
              <a:spcAft>
                <a:spcPts val="0"/>
              </a:spcAft>
              <a:buNone/>
            </a:pPr>
            <a:endParaRPr sz="2400">
              <a:solidFill>
                <a:schemeClr val="dk2"/>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6"/>
        <p:cNvGrpSpPr/>
        <p:nvPr/>
      </p:nvGrpSpPr>
      <p:grpSpPr>
        <a:xfrm>
          <a:off x="0" y="0"/>
          <a:ext cx="0" cy="0"/>
          <a:chOff x="0" y="0"/>
          <a:chExt cx="0" cy="0"/>
        </a:xfrm>
      </p:grpSpPr>
      <p:sp>
        <p:nvSpPr>
          <p:cNvPr id="157" name="Google Shape;157;p25"/>
          <p:cNvSpPr txBox="1">
            <a:spLocks noGrp="1"/>
          </p:cNvSpPr>
          <p:nvPr>
            <p:ph type="title"/>
          </p:nvPr>
        </p:nvSpPr>
        <p:spPr>
          <a:xfrm>
            <a:off x="-1477792" y="518731"/>
            <a:ext cx="15147600" cy="1017900"/>
          </a:xfrm>
          <a:prstGeom prst="rect">
            <a:avLst/>
          </a:prstGeom>
        </p:spPr>
        <p:txBody>
          <a:bodyPr spcFirstLastPara="1" wrap="square" lIns="121900" tIns="121900" rIns="121900" bIns="121900" anchor="t" anchorCtr="0">
            <a:normAutofit/>
          </a:bodyPr>
          <a:lstStyle/>
          <a:p>
            <a:pPr marL="0" lvl="0" indent="0" algn="ctr" rtl="0">
              <a:spcBef>
                <a:spcPts val="0"/>
              </a:spcBef>
              <a:spcAft>
                <a:spcPts val="0"/>
              </a:spcAft>
              <a:buNone/>
            </a:pPr>
            <a:r>
              <a:rPr lang="en-GB"/>
              <a:t>SEND Transition Plans 2024</a:t>
            </a:r>
            <a:endParaRPr/>
          </a:p>
        </p:txBody>
      </p:sp>
      <p:sp>
        <p:nvSpPr>
          <p:cNvPr id="158" name="Google Shape;158;p25"/>
          <p:cNvSpPr txBox="1">
            <a:spLocks noGrp="1"/>
          </p:cNvSpPr>
          <p:nvPr>
            <p:ph type="body" idx="1"/>
          </p:nvPr>
        </p:nvSpPr>
        <p:spPr>
          <a:xfrm>
            <a:off x="415600" y="1536633"/>
            <a:ext cx="11360700" cy="4839600"/>
          </a:xfrm>
          <a:prstGeom prst="rect">
            <a:avLst/>
          </a:prstGeom>
        </p:spPr>
        <p:txBody>
          <a:bodyPr spcFirstLastPara="1" wrap="square" lIns="121900" tIns="121900" rIns="121900" bIns="121900" anchor="t" anchorCtr="0">
            <a:normAutofit lnSpcReduction="10000"/>
          </a:bodyPr>
          <a:lstStyle/>
          <a:p>
            <a:pPr marL="609600" lvl="0" indent="-457200" algn="l" rtl="0">
              <a:spcBef>
                <a:spcPts val="0"/>
              </a:spcBef>
              <a:spcAft>
                <a:spcPts val="0"/>
              </a:spcAft>
              <a:buClr>
                <a:schemeClr val="dk1"/>
              </a:buClr>
              <a:buSzPts val="2400"/>
              <a:buFont typeface="Comic Sans MS"/>
              <a:buChar char="●"/>
            </a:pPr>
            <a:r>
              <a:rPr lang="en-GB">
                <a:solidFill>
                  <a:schemeClr val="dk1"/>
                </a:solidFill>
                <a:latin typeface="Comic Sans MS"/>
                <a:ea typeface="Comic Sans MS"/>
                <a:cs typeface="Comic Sans MS"/>
                <a:sym typeface="Comic Sans MS"/>
              </a:rPr>
              <a:t>Ms Balmer and Mrs Thomas regular meetings since Nov 23</a:t>
            </a:r>
            <a:endParaRPr>
              <a:solidFill>
                <a:schemeClr val="dk1"/>
              </a:solidFill>
              <a:latin typeface="Comic Sans MS"/>
              <a:ea typeface="Comic Sans MS"/>
              <a:cs typeface="Comic Sans MS"/>
              <a:sym typeface="Comic Sans MS"/>
            </a:endParaRPr>
          </a:p>
          <a:p>
            <a:pPr marL="609600" lvl="0" indent="-457200" algn="l" rtl="0">
              <a:spcBef>
                <a:spcPts val="0"/>
              </a:spcBef>
              <a:spcAft>
                <a:spcPts val="0"/>
              </a:spcAft>
              <a:buClr>
                <a:schemeClr val="dk1"/>
              </a:buClr>
              <a:buSzPts val="2400"/>
              <a:buFont typeface="Comic Sans MS"/>
              <a:buChar char="●"/>
            </a:pPr>
            <a:r>
              <a:rPr lang="en-GB">
                <a:solidFill>
                  <a:schemeClr val="dk1"/>
                </a:solidFill>
                <a:latin typeface="Comic Sans MS"/>
                <a:ea typeface="Comic Sans MS"/>
                <a:cs typeface="Comic Sans MS"/>
                <a:sym typeface="Comic Sans MS"/>
              </a:rPr>
              <a:t>Ms Balmer and support staff visiting BIS to look at provision in place</a:t>
            </a:r>
            <a:endParaRPr>
              <a:solidFill>
                <a:schemeClr val="dk1"/>
              </a:solidFill>
              <a:latin typeface="Comic Sans MS"/>
              <a:ea typeface="Comic Sans MS"/>
              <a:cs typeface="Comic Sans MS"/>
              <a:sym typeface="Comic Sans MS"/>
            </a:endParaRPr>
          </a:p>
          <a:p>
            <a:pPr marL="609600" lvl="0" indent="-457200" algn="l" rtl="0">
              <a:spcBef>
                <a:spcPts val="0"/>
              </a:spcBef>
              <a:spcAft>
                <a:spcPts val="0"/>
              </a:spcAft>
              <a:buClr>
                <a:schemeClr val="dk1"/>
              </a:buClr>
              <a:buSzPts val="2400"/>
              <a:buFont typeface="Comic Sans MS"/>
              <a:buChar char="●"/>
            </a:pPr>
            <a:r>
              <a:rPr lang="en-GB">
                <a:solidFill>
                  <a:schemeClr val="dk1"/>
                </a:solidFill>
                <a:latin typeface="Comic Sans MS"/>
                <a:ea typeface="Comic Sans MS"/>
                <a:cs typeface="Comic Sans MS"/>
                <a:sym typeface="Comic Sans MS"/>
              </a:rPr>
              <a:t>Ms Balmer, Mrs Thomas, Yr 2 and Yr 3 teachers completing full handover meetings</a:t>
            </a:r>
            <a:endParaRPr>
              <a:solidFill>
                <a:schemeClr val="dk1"/>
              </a:solidFill>
              <a:latin typeface="Comic Sans MS"/>
              <a:ea typeface="Comic Sans MS"/>
              <a:cs typeface="Comic Sans MS"/>
              <a:sym typeface="Comic Sans MS"/>
            </a:endParaRPr>
          </a:p>
          <a:p>
            <a:pPr marL="609600" lvl="0" indent="-457200" algn="l" rtl="0">
              <a:spcBef>
                <a:spcPts val="0"/>
              </a:spcBef>
              <a:spcAft>
                <a:spcPts val="0"/>
              </a:spcAft>
              <a:buClr>
                <a:schemeClr val="dk1"/>
              </a:buClr>
              <a:buSzPts val="2400"/>
              <a:buFont typeface="Comic Sans MS"/>
              <a:buChar char="●"/>
            </a:pPr>
            <a:r>
              <a:rPr lang="en-GB">
                <a:solidFill>
                  <a:schemeClr val="dk1"/>
                </a:solidFill>
                <a:latin typeface="Comic Sans MS"/>
                <a:ea typeface="Comic Sans MS"/>
                <a:cs typeface="Comic Sans MS"/>
                <a:sym typeface="Comic Sans MS"/>
              </a:rPr>
              <a:t>Ms Balmer and Mrs Thomas drop ins in Yr 2 classes</a:t>
            </a:r>
            <a:endParaRPr>
              <a:solidFill>
                <a:schemeClr val="dk1"/>
              </a:solidFill>
              <a:latin typeface="Comic Sans MS"/>
              <a:ea typeface="Comic Sans MS"/>
              <a:cs typeface="Comic Sans MS"/>
              <a:sym typeface="Comic Sans MS"/>
            </a:endParaRPr>
          </a:p>
          <a:p>
            <a:pPr marL="609600" lvl="0" indent="-457200" algn="l" rtl="0">
              <a:spcBef>
                <a:spcPts val="0"/>
              </a:spcBef>
              <a:spcAft>
                <a:spcPts val="0"/>
              </a:spcAft>
              <a:buClr>
                <a:schemeClr val="dk1"/>
              </a:buClr>
              <a:buSzPts val="2400"/>
              <a:buFont typeface="Comic Sans MS"/>
              <a:buChar char="●"/>
            </a:pPr>
            <a:r>
              <a:rPr lang="en-GB">
                <a:solidFill>
                  <a:schemeClr val="dk1"/>
                </a:solidFill>
                <a:latin typeface="Comic Sans MS"/>
                <a:ea typeface="Comic Sans MS"/>
                <a:cs typeface="Comic Sans MS"/>
                <a:sym typeface="Comic Sans MS"/>
              </a:rPr>
              <a:t>Parents meetings at BIS</a:t>
            </a:r>
            <a:endParaRPr>
              <a:solidFill>
                <a:schemeClr val="dk1"/>
              </a:solidFill>
              <a:latin typeface="Comic Sans MS"/>
              <a:ea typeface="Comic Sans MS"/>
              <a:cs typeface="Comic Sans MS"/>
              <a:sym typeface="Comic Sans MS"/>
            </a:endParaRPr>
          </a:p>
          <a:p>
            <a:pPr marL="609600" lvl="0" indent="-457200" algn="l" rtl="0">
              <a:spcBef>
                <a:spcPts val="0"/>
              </a:spcBef>
              <a:spcAft>
                <a:spcPts val="0"/>
              </a:spcAft>
              <a:buClr>
                <a:schemeClr val="dk1"/>
              </a:buClr>
              <a:buSzPts val="2400"/>
              <a:buFont typeface="Comic Sans MS"/>
              <a:buChar char="●"/>
            </a:pPr>
            <a:r>
              <a:rPr lang="en-GB">
                <a:solidFill>
                  <a:schemeClr val="dk1"/>
                </a:solidFill>
                <a:latin typeface="Comic Sans MS"/>
                <a:ea typeface="Comic Sans MS"/>
                <a:cs typeface="Comic Sans MS"/>
                <a:sym typeface="Comic Sans MS"/>
              </a:rPr>
              <a:t>Headteacher and SENCO meetings with all parents at BJS</a:t>
            </a:r>
            <a:endParaRPr>
              <a:solidFill>
                <a:schemeClr val="dk1"/>
              </a:solidFill>
              <a:latin typeface="Comic Sans MS"/>
              <a:ea typeface="Comic Sans MS"/>
              <a:cs typeface="Comic Sans MS"/>
              <a:sym typeface="Comic Sans MS"/>
            </a:endParaRPr>
          </a:p>
          <a:p>
            <a:pPr marL="609600" lvl="0" indent="-457200" algn="l" rtl="0">
              <a:spcBef>
                <a:spcPts val="0"/>
              </a:spcBef>
              <a:spcAft>
                <a:spcPts val="0"/>
              </a:spcAft>
              <a:buClr>
                <a:schemeClr val="dk1"/>
              </a:buClr>
              <a:buSzPts val="2400"/>
              <a:buFont typeface="Comic Sans MS"/>
              <a:buChar char="●"/>
            </a:pPr>
            <a:r>
              <a:rPr lang="en-GB">
                <a:solidFill>
                  <a:schemeClr val="dk1"/>
                </a:solidFill>
                <a:latin typeface="Comic Sans MS"/>
                <a:ea typeface="Comic Sans MS"/>
                <a:cs typeface="Comic Sans MS"/>
                <a:sym typeface="Comic Sans MS"/>
              </a:rPr>
              <a:t>Transitions day</a:t>
            </a:r>
            <a:endParaRPr>
              <a:solidFill>
                <a:schemeClr val="dk1"/>
              </a:solidFill>
              <a:latin typeface="Comic Sans MS"/>
              <a:ea typeface="Comic Sans MS"/>
              <a:cs typeface="Comic Sans MS"/>
              <a:sym typeface="Comic Sans MS"/>
            </a:endParaRPr>
          </a:p>
          <a:p>
            <a:pPr marL="609600" lvl="0" indent="-457200" algn="l" rtl="0">
              <a:spcBef>
                <a:spcPts val="0"/>
              </a:spcBef>
              <a:spcAft>
                <a:spcPts val="0"/>
              </a:spcAft>
              <a:buClr>
                <a:schemeClr val="dk1"/>
              </a:buClr>
              <a:buSzPts val="2400"/>
              <a:buFont typeface="Comic Sans MS"/>
              <a:buChar char="●"/>
            </a:pPr>
            <a:r>
              <a:rPr lang="en-GB">
                <a:solidFill>
                  <a:schemeClr val="dk1"/>
                </a:solidFill>
                <a:latin typeface="Comic Sans MS"/>
                <a:ea typeface="Comic Sans MS"/>
                <a:cs typeface="Comic Sans MS"/>
                <a:sym typeface="Comic Sans MS"/>
              </a:rPr>
              <a:t>Enhances transition visits</a:t>
            </a:r>
            <a:endParaRPr>
              <a:solidFill>
                <a:schemeClr val="dk1"/>
              </a:solidFill>
              <a:latin typeface="Comic Sans MS"/>
              <a:ea typeface="Comic Sans MS"/>
              <a:cs typeface="Comic Sans MS"/>
              <a:sym typeface="Comic Sans MS"/>
            </a:endParaRPr>
          </a:p>
          <a:p>
            <a:pPr marL="609600" lvl="0" indent="-457200" algn="l" rtl="0">
              <a:spcBef>
                <a:spcPts val="0"/>
              </a:spcBef>
              <a:spcAft>
                <a:spcPts val="0"/>
              </a:spcAft>
              <a:buClr>
                <a:schemeClr val="dk1"/>
              </a:buClr>
              <a:buSzPts val="2400"/>
              <a:buFont typeface="Comic Sans MS"/>
              <a:buChar char="●"/>
            </a:pPr>
            <a:r>
              <a:rPr lang="en-GB">
                <a:solidFill>
                  <a:schemeClr val="dk1"/>
                </a:solidFill>
                <a:latin typeface="Comic Sans MS"/>
                <a:ea typeface="Comic Sans MS"/>
                <a:cs typeface="Comic Sans MS"/>
                <a:sym typeface="Comic Sans MS"/>
              </a:rPr>
              <a:t>Mirroring classroom set up/ provision for Aut 1</a:t>
            </a:r>
            <a:endParaRPr>
              <a:solidFill>
                <a:schemeClr val="dk1"/>
              </a:solidFill>
              <a:latin typeface="Comic Sans MS"/>
              <a:ea typeface="Comic Sans MS"/>
              <a:cs typeface="Comic Sans MS"/>
              <a:sym typeface="Comic Sans MS"/>
            </a:endParaRPr>
          </a:p>
          <a:p>
            <a:pPr marL="609600" lvl="0" indent="-457200" algn="l" rtl="0">
              <a:spcBef>
                <a:spcPts val="0"/>
              </a:spcBef>
              <a:spcAft>
                <a:spcPts val="0"/>
              </a:spcAft>
              <a:buClr>
                <a:schemeClr val="dk1"/>
              </a:buClr>
              <a:buSzPts val="2400"/>
              <a:buFont typeface="Comic Sans MS"/>
              <a:buChar char="●"/>
            </a:pPr>
            <a:r>
              <a:rPr lang="en-GB">
                <a:solidFill>
                  <a:schemeClr val="dk1"/>
                </a:solidFill>
                <a:latin typeface="Comic Sans MS"/>
                <a:ea typeface="Comic Sans MS"/>
                <a:cs typeface="Comic Sans MS"/>
                <a:sym typeface="Comic Sans MS"/>
              </a:rPr>
              <a:t>Yr 3 teachers visiting BIS in Summer Term</a:t>
            </a:r>
            <a:endParaRPr>
              <a:solidFill>
                <a:schemeClr val="dk1"/>
              </a:solidFill>
              <a:latin typeface="Comic Sans MS"/>
              <a:ea typeface="Comic Sans MS"/>
              <a:cs typeface="Comic Sans MS"/>
              <a:sym typeface="Comic Sans MS"/>
            </a:endParaRPr>
          </a:p>
          <a:p>
            <a:pPr marL="609600" lvl="0" indent="0" algn="l" rtl="0">
              <a:spcBef>
                <a:spcPts val="1600"/>
              </a:spcBef>
              <a:spcAft>
                <a:spcPts val="1600"/>
              </a:spcAft>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2"/>
        <p:cNvGrpSpPr/>
        <p:nvPr/>
      </p:nvGrpSpPr>
      <p:grpSpPr>
        <a:xfrm>
          <a:off x="0" y="0"/>
          <a:ext cx="0" cy="0"/>
          <a:chOff x="0" y="0"/>
          <a:chExt cx="0" cy="0"/>
        </a:xfrm>
      </p:grpSpPr>
      <p:sp>
        <p:nvSpPr>
          <p:cNvPr id="163" name="Google Shape;163;p26"/>
          <p:cNvSpPr/>
          <p:nvPr/>
        </p:nvSpPr>
        <p:spPr>
          <a:xfrm>
            <a:off x="1192192" y="758485"/>
            <a:ext cx="9896355" cy="480131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2000" dirty="0">
                <a:solidFill>
                  <a:schemeClr val="dk1"/>
                </a:solidFill>
                <a:latin typeface="Comic Sans MS"/>
                <a:ea typeface="Comic Sans MS"/>
                <a:cs typeface="Comic Sans MS"/>
                <a:sym typeface="Comic Sans MS"/>
              </a:rPr>
              <a:t>This year we will be introducing </a:t>
            </a:r>
            <a:r>
              <a:rPr lang="en-GB" sz="2000" dirty="0" err="1">
                <a:solidFill>
                  <a:schemeClr val="dk1"/>
                </a:solidFill>
                <a:latin typeface="Comic Sans MS"/>
                <a:ea typeface="Comic Sans MS"/>
                <a:cs typeface="Comic Sans MS"/>
                <a:sym typeface="Comic Sans MS"/>
              </a:rPr>
              <a:t>Headteacher</a:t>
            </a:r>
            <a:r>
              <a:rPr lang="en-GB" sz="2000" dirty="0">
                <a:solidFill>
                  <a:schemeClr val="dk1"/>
                </a:solidFill>
                <a:latin typeface="Comic Sans MS"/>
                <a:ea typeface="Comic Sans MS"/>
                <a:cs typeface="Comic Sans MS"/>
                <a:sym typeface="Comic Sans MS"/>
              </a:rPr>
              <a:t> and Assistant </a:t>
            </a:r>
            <a:r>
              <a:rPr lang="en-GB" sz="2000" dirty="0" err="1">
                <a:solidFill>
                  <a:schemeClr val="dk1"/>
                </a:solidFill>
                <a:latin typeface="Comic Sans MS"/>
                <a:ea typeface="Comic Sans MS"/>
                <a:cs typeface="Comic Sans MS"/>
                <a:sym typeface="Comic Sans MS"/>
              </a:rPr>
              <a:t>Headteacher</a:t>
            </a:r>
            <a:r>
              <a:rPr lang="en-GB" sz="2000" dirty="0">
                <a:solidFill>
                  <a:schemeClr val="dk1"/>
                </a:solidFill>
                <a:latin typeface="Comic Sans MS"/>
                <a:ea typeface="Comic Sans MS"/>
                <a:cs typeface="Comic Sans MS"/>
                <a:sym typeface="Comic Sans MS"/>
              </a:rPr>
              <a:t>/SENCO parent consultations and </a:t>
            </a:r>
            <a:r>
              <a:rPr lang="en-GB" sz="2000" i="0" u="none" strike="noStrike" cap="none" dirty="0">
                <a:solidFill>
                  <a:schemeClr val="dk1"/>
                </a:solidFill>
                <a:latin typeface="Comic Sans MS"/>
                <a:ea typeface="Comic Sans MS"/>
                <a:cs typeface="Comic Sans MS"/>
                <a:sym typeface="Comic Sans MS"/>
              </a:rPr>
              <a:t>would like to invite parents of </a:t>
            </a:r>
            <a:r>
              <a:rPr lang="en-GB" sz="2000" dirty="0">
                <a:solidFill>
                  <a:schemeClr val="dk1"/>
                </a:solidFill>
                <a:latin typeface="Comic Sans MS"/>
                <a:ea typeface="Comic Sans MS"/>
                <a:cs typeface="Comic Sans MS"/>
                <a:sym typeface="Comic Sans MS"/>
              </a:rPr>
              <a:t>all of our new Year 3 children to have a 1-1 meeting with either myself or Ms </a:t>
            </a:r>
            <a:r>
              <a:rPr lang="en-GB" sz="2000" dirty="0" err="1">
                <a:solidFill>
                  <a:schemeClr val="dk1"/>
                </a:solidFill>
                <a:latin typeface="Comic Sans MS"/>
                <a:ea typeface="Comic Sans MS"/>
                <a:cs typeface="Comic Sans MS"/>
                <a:sym typeface="Comic Sans MS"/>
              </a:rPr>
              <a:t>Balmer</a:t>
            </a:r>
            <a:r>
              <a:rPr lang="en-GB" sz="2000" dirty="0">
                <a:solidFill>
                  <a:schemeClr val="dk1"/>
                </a:solidFill>
                <a:latin typeface="Comic Sans MS"/>
                <a:ea typeface="Comic Sans MS"/>
                <a:cs typeface="Comic Sans MS"/>
                <a:sym typeface="Comic Sans MS"/>
              </a:rPr>
              <a:t> who leads on Year 3 and is also our SENCO. It is a perfect opportunity for you to tell us all about your little one before they start with us in September. </a:t>
            </a:r>
            <a:endParaRPr sz="2000" dirty="0">
              <a:solidFill>
                <a:schemeClr val="dk1"/>
              </a:solidFill>
              <a:latin typeface="Comic Sans MS"/>
              <a:ea typeface="Comic Sans MS"/>
              <a:cs typeface="Comic Sans MS"/>
              <a:sym typeface="Comic Sans MS"/>
            </a:endParaRPr>
          </a:p>
          <a:p>
            <a:pPr marL="0" lvl="0" indent="0" algn="l" rtl="0">
              <a:spcBef>
                <a:spcPts val="0"/>
              </a:spcBef>
              <a:spcAft>
                <a:spcPts val="0"/>
              </a:spcAft>
              <a:buClr>
                <a:srgbClr val="000000"/>
              </a:buClr>
              <a:buSzPts val="1800"/>
              <a:buFont typeface="Arial"/>
              <a:buNone/>
            </a:pPr>
            <a:endParaRPr sz="2000" dirty="0">
              <a:solidFill>
                <a:schemeClr val="dk1"/>
              </a:solidFill>
              <a:latin typeface="Comic Sans MS"/>
              <a:ea typeface="Comic Sans MS"/>
              <a:cs typeface="Comic Sans MS"/>
              <a:sym typeface="Comic Sans MS"/>
            </a:endParaRPr>
          </a:p>
          <a:p>
            <a:pPr marL="0" lvl="0" indent="0" algn="ctr" rtl="0">
              <a:spcBef>
                <a:spcPts val="0"/>
              </a:spcBef>
              <a:spcAft>
                <a:spcPts val="0"/>
              </a:spcAft>
              <a:buClr>
                <a:srgbClr val="000000"/>
              </a:buClr>
              <a:buSzPts val="1800"/>
              <a:buFont typeface="Arial"/>
              <a:buNone/>
            </a:pPr>
            <a:r>
              <a:rPr lang="en-GB" sz="2000" b="1" dirty="0">
                <a:solidFill>
                  <a:schemeClr val="dk1"/>
                </a:solidFill>
                <a:latin typeface="Comic Sans MS"/>
                <a:ea typeface="Comic Sans MS"/>
                <a:cs typeface="Comic Sans MS"/>
                <a:sym typeface="Comic Sans MS"/>
              </a:rPr>
              <a:t>This will be taking place on Tuesday 26th March 12:30pm - 3:30pm and on  Wednesday 27th March 9.30am-3:30pm. </a:t>
            </a:r>
            <a:endParaRPr sz="2000" b="1" dirty="0">
              <a:solidFill>
                <a:schemeClr val="dk1"/>
              </a:solidFill>
              <a:latin typeface="Comic Sans MS"/>
              <a:ea typeface="Comic Sans MS"/>
              <a:cs typeface="Comic Sans MS"/>
              <a:sym typeface="Comic Sans MS"/>
            </a:endParaRPr>
          </a:p>
          <a:p>
            <a:pPr marL="0" lvl="0" indent="0" algn="l" rtl="0">
              <a:spcBef>
                <a:spcPts val="0"/>
              </a:spcBef>
              <a:spcAft>
                <a:spcPts val="0"/>
              </a:spcAft>
              <a:buClr>
                <a:srgbClr val="000000"/>
              </a:buClr>
              <a:buSzPts val="1800"/>
              <a:buFont typeface="Arial"/>
              <a:buNone/>
            </a:pPr>
            <a:endParaRPr sz="2000" b="1" dirty="0">
              <a:solidFill>
                <a:schemeClr val="dk1"/>
              </a:solidFill>
              <a:latin typeface="Comic Sans MS"/>
              <a:ea typeface="Comic Sans MS"/>
              <a:cs typeface="Comic Sans MS"/>
              <a:sym typeface="Comic Sans MS"/>
            </a:endParaRPr>
          </a:p>
          <a:p>
            <a:pPr marL="0" lvl="0" indent="0" algn="ctr" rtl="0">
              <a:spcBef>
                <a:spcPts val="0"/>
              </a:spcBef>
              <a:spcAft>
                <a:spcPts val="0"/>
              </a:spcAft>
              <a:buClr>
                <a:srgbClr val="000000"/>
              </a:buClr>
              <a:buSzPts val="1800"/>
              <a:buFont typeface="Arial"/>
              <a:buNone/>
            </a:pPr>
            <a:r>
              <a:rPr lang="en-GB" sz="2000" b="1" dirty="0">
                <a:solidFill>
                  <a:schemeClr val="dk1"/>
                </a:solidFill>
                <a:latin typeface="Comic Sans MS"/>
                <a:ea typeface="Comic Sans MS"/>
                <a:cs typeface="Comic Sans MS"/>
                <a:sym typeface="Comic Sans MS"/>
              </a:rPr>
              <a:t>These consultations will be face to face to get to know you better. Annual parent consultations usually are a hybrid model to accommodate all parents. </a:t>
            </a:r>
            <a:endParaRPr sz="2000" b="1" dirty="0">
              <a:solidFill>
                <a:schemeClr val="dk1"/>
              </a:solidFill>
              <a:latin typeface="Comic Sans MS"/>
              <a:ea typeface="Comic Sans MS"/>
              <a:cs typeface="Comic Sans MS"/>
              <a:sym typeface="Comic Sans MS"/>
            </a:endParaRPr>
          </a:p>
          <a:p>
            <a:pPr marL="0" lvl="0" indent="0" algn="ctr" rtl="0">
              <a:spcBef>
                <a:spcPts val="0"/>
              </a:spcBef>
              <a:spcAft>
                <a:spcPts val="0"/>
              </a:spcAft>
              <a:buClr>
                <a:srgbClr val="000000"/>
              </a:buClr>
              <a:buSzPts val="1800"/>
              <a:buFont typeface="Arial"/>
              <a:buNone/>
            </a:pPr>
            <a:endParaRPr sz="2000" b="1" dirty="0">
              <a:solidFill>
                <a:schemeClr val="dk1"/>
              </a:solidFill>
              <a:latin typeface="Comic Sans MS"/>
              <a:ea typeface="Comic Sans MS"/>
              <a:cs typeface="Comic Sans MS"/>
              <a:sym typeface="Comic Sans MS"/>
            </a:endParaRPr>
          </a:p>
          <a:p>
            <a:pPr marL="0" marR="0" lvl="0" indent="0" algn="l" rtl="0">
              <a:lnSpc>
                <a:spcPct val="100000"/>
              </a:lnSpc>
              <a:spcBef>
                <a:spcPts val="0"/>
              </a:spcBef>
              <a:spcAft>
                <a:spcPts val="0"/>
              </a:spcAft>
              <a:buClr>
                <a:srgbClr val="000000"/>
              </a:buClr>
              <a:buSzPts val="1800"/>
              <a:buFont typeface="Arial"/>
              <a:buNone/>
            </a:pPr>
            <a:r>
              <a:rPr lang="en-GB" sz="2000" dirty="0">
                <a:solidFill>
                  <a:schemeClr val="dk1"/>
                </a:solidFill>
                <a:latin typeface="Comic Sans MS"/>
                <a:ea typeface="Comic Sans MS"/>
                <a:cs typeface="Comic Sans MS"/>
                <a:sym typeface="Comic Sans MS"/>
              </a:rPr>
              <a:t>In addition, there will be a Year 3 welcome evening in July for opportunities to meet your child's new teacher and in September will also have settling in meetings/phone calls with the Year 3 teachers. </a:t>
            </a:r>
            <a:endParaRPr sz="2000" dirty="0">
              <a:solidFill>
                <a:schemeClr val="dk1"/>
              </a:solidFill>
              <a:latin typeface="Comic Sans MS"/>
              <a:ea typeface="Comic Sans MS"/>
              <a:cs typeface="Comic Sans MS"/>
              <a:sym typeface="Comic Sans MS"/>
            </a:endParaRPr>
          </a:p>
          <a:p>
            <a:pPr marL="0" marR="0" lvl="0" indent="0" algn="l" rtl="0">
              <a:lnSpc>
                <a:spcPct val="100000"/>
              </a:lnSpc>
              <a:spcBef>
                <a:spcPts val="0"/>
              </a:spcBef>
              <a:spcAft>
                <a:spcPts val="0"/>
              </a:spcAft>
              <a:buClr>
                <a:srgbClr val="000000"/>
              </a:buClr>
              <a:buSzPts val="1800"/>
              <a:buFont typeface="Arial"/>
              <a:buNone/>
            </a:pPr>
            <a:endParaRPr sz="1800" dirty="0">
              <a:solidFill>
                <a:schemeClr val="dk1"/>
              </a:solidFill>
              <a:latin typeface="Garamond"/>
              <a:ea typeface="Garamond"/>
              <a:cs typeface="Garamond"/>
              <a:sym typeface="Garamond"/>
            </a:endParaRPr>
          </a:p>
          <a:p>
            <a:pPr marL="0" marR="0" lvl="0" indent="0" algn="ctr" rtl="0">
              <a:lnSpc>
                <a:spcPct val="100000"/>
              </a:lnSpc>
              <a:spcBef>
                <a:spcPts val="0"/>
              </a:spcBef>
              <a:spcAft>
                <a:spcPts val="0"/>
              </a:spcAft>
              <a:buClr>
                <a:srgbClr val="000000"/>
              </a:buClr>
              <a:buSzPts val="1800"/>
              <a:buFont typeface="Arial"/>
              <a:buNone/>
            </a:pPr>
            <a:endParaRPr sz="1800" b="1" dirty="0">
              <a:solidFill>
                <a:schemeClr val="dk1"/>
              </a:solidFill>
              <a:latin typeface="Garamond"/>
              <a:ea typeface="Garamond"/>
              <a:cs typeface="Garamond"/>
              <a:sym typeface="Garamond"/>
            </a:endParaRPr>
          </a:p>
          <a:p>
            <a:pPr marL="0" marR="0" lvl="0" indent="0" algn="l" rtl="0">
              <a:lnSpc>
                <a:spcPct val="100000"/>
              </a:lnSpc>
              <a:spcBef>
                <a:spcPts val="0"/>
              </a:spcBef>
              <a:spcAft>
                <a:spcPts val="0"/>
              </a:spcAft>
              <a:buClr>
                <a:srgbClr val="000000"/>
              </a:buClr>
              <a:buSzPts val="1800"/>
              <a:buFont typeface="Arial"/>
              <a:buNone/>
            </a:pP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Garamond"/>
              <a:ea typeface="Garamond"/>
              <a:cs typeface="Garamond"/>
              <a:sym typeface="Garamond"/>
            </a:endParaRPr>
          </a:p>
          <a:p>
            <a:pPr marL="0" marR="0" lvl="0" indent="0" algn="l" rtl="0">
              <a:lnSpc>
                <a:spcPct val="100000"/>
              </a:lnSpc>
              <a:spcBef>
                <a:spcPts val="0"/>
              </a:spcBef>
              <a:spcAft>
                <a:spcPts val="0"/>
              </a:spcAft>
              <a:buClr>
                <a:srgbClr val="000000"/>
              </a:buClr>
              <a:buSzPts val="1800"/>
              <a:buFont typeface="Arial"/>
              <a:buNone/>
            </a:pPr>
            <a:r>
              <a:rPr lang="en-GB" sz="1800" b="0" i="0" u="none" strike="noStrike" cap="none" dirty="0">
                <a:solidFill>
                  <a:schemeClr val="dk1"/>
                </a:solidFill>
                <a:latin typeface="Garamond"/>
                <a:ea typeface="Garamond"/>
                <a:cs typeface="Garamond"/>
                <a:sym typeface="Garamond"/>
              </a:rPr>
              <a:t>.</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7"/>
        <p:cNvGrpSpPr/>
        <p:nvPr/>
      </p:nvGrpSpPr>
      <p:grpSpPr>
        <a:xfrm>
          <a:off x="0" y="0"/>
          <a:ext cx="0" cy="0"/>
          <a:chOff x="0" y="0"/>
          <a:chExt cx="0" cy="0"/>
        </a:xfrm>
      </p:grpSpPr>
      <p:sp>
        <p:nvSpPr>
          <p:cNvPr id="168" name="Google Shape;168;p27"/>
          <p:cNvSpPr txBox="1">
            <a:spLocks noGrp="1"/>
          </p:cNvSpPr>
          <p:nvPr>
            <p:ph type="title"/>
          </p:nvPr>
        </p:nvSpPr>
        <p:spPr>
          <a:xfrm>
            <a:off x="1295402" y="982132"/>
            <a:ext cx="9601196" cy="1303867"/>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262626"/>
              </a:buClr>
              <a:buSzPts val="4400"/>
              <a:buFont typeface="Arial"/>
              <a:buNone/>
            </a:pPr>
            <a:r>
              <a:rPr lang="en-GB">
                <a:latin typeface="Arial"/>
                <a:ea typeface="Arial"/>
                <a:cs typeface="Arial"/>
                <a:sym typeface="Arial"/>
              </a:rPr>
              <a:t>Transition support</a:t>
            </a:r>
            <a:endParaRPr>
              <a:latin typeface="Arial"/>
              <a:ea typeface="Arial"/>
              <a:cs typeface="Arial"/>
              <a:sym typeface="Arial"/>
            </a:endParaRPr>
          </a:p>
        </p:txBody>
      </p:sp>
      <p:sp>
        <p:nvSpPr>
          <p:cNvPr id="169" name="Google Shape;169;p27"/>
          <p:cNvSpPr txBox="1">
            <a:spLocks noGrp="1"/>
          </p:cNvSpPr>
          <p:nvPr>
            <p:ph type="body" idx="1"/>
          </p:nvPr>
        </p:nvSpPr>
        <p:spPr>
          <a:xfrm>
            <a:off x="1295400" y="1959000"/>
            <a:ext cx="9601200" cy="4505400"/>
          </a:xfrm>
          <a:prstGeom prst="rect">
            <a:avLst/>
          </a:prstGeom>
          <a:noFill/>
          <a:ln>
            <a:noFill/>
          </a:ln>
        </p:spPr>
        <p:txBody>
          <a:bodyPr spcFirstLastPara="1" wrap="square" lIns="91425" tIns="45700" rIns="91425" bIns="45700" anchor="t" anchorCtr="0">
            <a:normAutofit fontScale="85000" lnSpcReduction="10000"/>
          </a:bodyPr>
          <a:lstStyle/>
          <a:p>
            <a:pPr marL="0" lvl="0" indent="0" algn="l" rtl="0">
              <a:lnSpc>
                <a:spcPct val="100000"/>
              </a:lnSpc>
              <a:spcBef>
                <a:spcPts val="1080"/>
              </a:spcBef>
              <a:spcAft>
                <a:spcPts val="0"/>
              </a:spcAft>
              <a:buNone/>
            </a:pPr>
            <a:r>
              <a:rPr lang="en-GB">
                <a:solidFill>
                  <a:srgbClr val="FF0000"/>
                </a:solidFill>
                <a:latin typeface="Comic Sans MS"/>
                <a:ea typeface="Comic Sans MS"/>
                <a:cs typeface="Comic Sans MS"/>
                <a:sym typeface="Comic Sans MS"/>
              </a:rPr>
              <a:t>Transition days - Confirm Dates when Y2’s come up to Juniors</a:t>
            </a:r>
            <a:endParaRPr>
              <a:latin typeface="Comic Sans MS"/>
              <a:ea typeface="Comic Sans MS"/>
              <a:cs typeface="Comic Sans MS"/>
              <a:sym typeface="Comic Sans MS"/>
            </a:endParaRPr>
          </a:p>
          <a:p>
            <a:pPr marL="0" lvl="0" indent="0" algn="l" rtl="0">
              <a:lnSpc>
                <a:spcPct val="100000"/>
              </a:lnSpc>
              <a:spcBef>
                <a:spcPts val="1080"/>
              </a:spcBef>
              <a:spcAft>
                <a:spcPts val="0"/>
              </a:spcAft>
              <a:buNone/>
            </a:pPr>
            <a:r>
              <a:rPr lang="en-GB">
                <a:solidFill>
                  <a:schemeClr val="dk1"/>
                </a:solidFill>
                <a:latin typeface="Comic Sans MS"/>
                <a:ea typeface="Comic Sans MS"/>
                <a:cs typeface="Comic Sans MS"/>
                <a:sym typeface="Comic Sans MS"/>
              </a:rPr>
              <a:t>Year 2 have extra visits to the junior school and work with the Year 3’s for afternoons, completing activities. </a:t>
            </a:r>
            <a:endParaRPr>
              <a:solidFill>
                <a:schemeClr val="dk1"/>
              </a:solidFill>
              <a:latin typeface="Comic Sans MS"/>
              <a:ea typeface="Comic Sans MS"/>
              <a:cs typeface="Comic Sans MS"/>
              <a:sym typeface="Comic Sans MS"/>
            </a:endParaRPr>
          </a:p>
          <a:p>
            <a:pPr marL="0" lvl="0" indent="0" algn="l" rtl="0">
              <a:lnSpc>
                <a:spcPct val="100000"/>
              </a:lnSpc>
              <a:spcBef>
                <a:spcPts val="1080"/>
              </a:spcBef>
              <a:spcAft>
                <a:spcPts val="0"/>
              </a:spcAft>
              <a:buSzPct val="115000"/>
              <a:buNone/>
            </a:pPr>
            <a:r>
              <a:rPr lang="en-GB">
                <a:solidFill>
                  <a:schemeClr val="dk1"/>
                </a:solidFill>
                <a:latin typeface="Comic Sans MS"/>
                <a:ea typeface="Comic Sans MS"/>
                <a:cs typeface="Comic Sans MS"/>
                <a:sym typeface="Comic Sans MS"/>
              </a:rPr>
              <a:t>Year 2 pupils come and watch the Year 3 Harvest Assembly and the Year 6 production in the Summer Term.</a:t>
            </a:r>
            <a:endParaRPr>
              <a:solidFill>
                <a:schemeClr val="dk1"/>
              </a:solidFill>
              <a:latin typeface="Comic Sans MS"/>
              <a:ea typeface="Comic Sans MS"/>
              <a:cs typeface="Comic Sans MS"/>
              <a:sym typeface="Comic Sans MS"/>
            </a:endParaRPr>
          </a:p>
          <a:p>
            <a:pPr marL="0" lvl="0" indent="0" algn="l" rtl="0">
              <a:lnSpc>
                <a:spcPct val="100000"/>
              </a:lnSpc>
              <a:spcBef>
                <a:spcPts val="1080"/>
              </a:spcBef>
              <a:spcAft>
                <a:spcPts val="0"/>
              </a:spcAft>
              <a:buSzPct val="115000"/>
              <a:buNone/>
            </a:pPr>
            <a:r>
              <a:rPr lang="en-GB">
                <a:solidFill>
                  <a:schemeClr val="dk1"/>
                </a:solidFill>
                <a:latin typeface="Comic Sans MS"/>
                <a:ea typeface="Comic Sans MS"/>
                <a:cs typeface="Comic Sans MS"/>
                <a:sym typeface="Comic Sans MS"/>
              </a:rPr>
              <a:t>Year 3 teachers visit the infant school and read a story to the Year 2 pupils. </a:t>
            </a:r>
            <a:endParaRPr>
              <a:solidFill>
                <a:schemeClr val="dk1"/>
              </a:solidFill>
              <a:latin typeface="Comic Sans MS"/>
              <a:ea typeface="Comic Sans MS"/>
              <a:cs typeface="Comic Sans MS"/>
              <a:sym typeface="Comic Sans MS"/>
            </a:endParaRPr>
          </a:p>
          <a:p>
            <a:pPr marL="0" lvl="0" indent="0" algn="l" rtl="0">
              <a:spcBef>
                <a:spcPts val="1080"/>
              </a:spcBef>
              <a:spcAft>
                <a:spcPts val="0"/>
              </a:spcAft>
              <a:buNone/>
            </a:pPr>
            <a:r>
              <a:rPr lang="en-GB">
                <a:solidFill>
                  <a:schemeClr val="dk1"/>
                </a:solidFill>
                <a:latin typeface="Comic Sans MS"/>
                <a:ea typeface="Comic Sans MS"/>
                <a:cs typeface="Comic Sans MS"/>
                <a:sym typeface="Comic Sans MS"/>
              </a:rPr>
              <a:t>Play Leaders.</a:t>
            </a:r>
            <a:endParaRPr>
              <a:solidFill>
                <a:schemeClr val="dk1"/>
              </a:solidFill>
              <a:latin typeface="Comic Sans MS"/>
              <a:ea typeface="Comic Sans MS"/>
              <a:cs typeface="Comic Sans MS"/>
              <a:sym typeface="Comic Sans MS"/>
            </a:endParaRPr>
          </a:p>
          <a:p>
            <a:pPr marL="0" lvl="0" indent="0" algn="l" rtl="0">
              <a:spcBef>
                <a:spcPts val="1080"/>
              </a:spcBef>
              <a:spcAft>
                <a:spcPts val="0"/>
              </a:spcAft>
              <a:buNone/>
            </a:pPr>
            <a:r>
              <a:rPr lang="en-GB">
                <a:solidFill>
                  <a:schemeClr val="dk1"/>
                </a:solidFill>
                <a:latin typeface="Comic Sans MS"/>
                <a:ea typeface="Comic Sans MS"/>
                <a:cs typeface="Comic Sans MS"/>
                <a:sym typeface="Comic Sans MS"/>
              </a:rPr>
              <a:t>Y6/Y3 – Brackenwood Buddies.</a:t>
            </a:r>
            <a:endParaRPr>
              <a:solidFill>
                <a:schemeClr val="dk1"/>
              </a:solidFill>
              <a:latin typeface="Comic Sans MS"/>
              <a:ea typeface="Comic Sans MS"/>
              <a:cs typeface="Comic Sans MS"/>
              <a:sym typeface="Comic Sans MS"/>
            </a:endParaRPr>
          </a:p>
          <a:p>
            <a:pPr marL="0" lvl="0" indent="0" algn="l" rtl="0">
              <a:spcBef>
                <a:spcPts val="1080"/>
              </a:spcBef>
              <a:spcAft>
                <a:spcPts val="0"/>
              </a:spcAft>
              <a:buNone/>
            </a:pPr>
            <a:r>
              <a:rPr lang="en-GB">
                <a:solidFill>
                  <a:schemeClr val="dk1"/>
                </a:solidFill>
                <a:latin typeface="Comic Sans MS"/>
                <a:ea typeface="Comic Sans MS"/>
                <a:cs typeface="Comic Sans MS"/>
                <a:sym typeface="Comic Sans MS"/>
              </a:rPr>
              <a:t>First week - adjust the provision - Enter through the front door, greeted by their teacher and go straight into the hall. Early lunchtimes and opportunities for Year 6 Buddies to help them. </a:t>
            </a:r>
            <a:endParaRPr>
              <a:solidFill>
                <a:schemeClr val="dk1"/>
              </a:solidFill>
              <a:latin typeface="Comic Sans MS"/>
              <a:ea typeface="Comic Sans MS"/>
              <a:cs typeface="Comic Sans MS"/>
              <a:sym typeface="Comic Sans MS"/>
            </a:endParaRPr>
          </a:p>
          <a:p>
            <a:pPr marL="0" lvl="0" indent="0" algn="l" rtl="0">
              <a:spcBef>
                <a:spcPts val="1080"/>
              </a:spcBef>
              <a:spcAft>
                <a:spcPts val="0"/>
              </a:spcAft>
              <a:buNone/>
            </a:pPr>
            <a:r>
              <a:rPr lang="en-GB">
                <a:solidFill>
                  <a:schemeClr val="dk1"/>
                </a:solidFill>
                <a:latin typeface="Comic Sans MS"/>
                <a:ea typeface="Comic Sans MS"/>
                <a:cs typeface="Comic Sans MS"/>
                <a:sym typeface="Comic Sans MS"/>
              </a:rPr>
              <a:t>Extensive handovers between Year 2 and 3 teachers. </a:t>
            </a:r>
            <a:endParaRPr>
              <a:solidFill>
                <a:schemeClr val="dk1"/>
              </a:solidFill>
              <a:latin typeface="Comic Sans MS"/>
              <a:ea typeface="Comic Sans MS"/>
              <a:cs typeface="Comic Sans MS"/>
              <a:sym typeface="Comic Sans MS"/>
            </a:endParaRPr>
          </a:p>
        </p:txBody>
      </p:sp>
      <p:pic>
        <p:nvPicPr>
          <p:cNvPr id="170" name="Google Shape;170;p27"/>
          <p:cNvPicPr preferRelativeResize="0"/>
          <p:nvPr/>
        </p:nvPicPr>
        <p:blipFill rotWithShape="1">
          <a:blip r:embed="rId4">
            <a:alphaModFix/>
          </a:blip>
          <a:srcRect/>
          <a:stretch/>
        </p:blipFill>
        <p:spPr>
          <a:xfrm>
            <a:off x="2217557" y="982132"/>
            <a:ext cx="835224" cy="1042506"/>
          </a:xfrm>
          <a:prstGeom prst="rect">
            <a:avLst/>
          </a:prstGeom>
          <a:noFill/>
          <a:ln>
            <a:noFill/>
          </a:ln>
        </p:spPr>
      </p:pic>
      <p:pic>
        <p:nvPicPr>
          <p:cNvPr id="171" name="Google Shape;171;p27"/>
          <p:cNvPicPr preferRelativeResize="0"/>
          <p:nvPr/>
        </p:nvPicPr>
        <p:blipFill rotWithShape="1">
          <a:blip r:embed="rId5">
            <a:alphaModFix/>
          </a:blip>
          <a:srcRect/>
          <a:stretch/>
        </p:blipFill>
        <p:spPr>
          <a:xfrm>
            <a:off x="9197005" y="884587"/>
            <a:ext cx="1066892" cy="123759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5"/>
        <p:cNvGrpSpPr/>
        <p:nvPr/>
      </p:nvGrpSpPr>
      <p:grpSpPr>
        <a:xfrm>
          <a:off x="0" y="0"/>
          <a:ext cx="0" cy="0"/>
          <a:chOff x="0" y="0"/>
          <a:chExt cx="0" cy="0"/>
        </a:xfrm>
      </p:grpSpPr>
      <p:sp>
        <p:nvSpPr>
          <p:cNvPr id="176" name="Google Shape;176;p28"/>
          <p:cNvSpPr txBox="1">
            <a:spLocks noGrp="1"/>
          </p:cNvSpPr>
          <p:nvPr>
            <p:ph type="title"/>
          </p:nvPr>
        </p:nvSpPr>
        <p:spPr>
          <a:xfrm>
            <a:off x="1295402" y="982132"/>
            <a:ext cx="9601196" cy="1303867"/>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262626"/>
              </a:buClr>
              <a:buSzPts val="4400"/>
              <a:buFont typeface="Arial"/>
              <a:buNone/>
            </a:pPr>
            <a:r>
              <a:rPr lang="en-GB">
                <a:latin typeface="Arial"/>
                <a:ea typeface="Arial"/>
                <a:cs typeface="Arial"/>
                <a:sym typeface="Arial"/>
              </a:rPr>
              <a:t>Transition </a:t>
            </a:r>
            <a:r>
              <a:rPr lang="en-GB"/>
              <a:t>T</a:t>
            </a:r>
            <a:r>
              <a:rPr lang="en-GB">
                <a:latin typeface="Arial"/>
                <a:ea typeface="Arial"/>
                <a:cs typeface="Arial"/>
                <a:sym typeface="Arial"/>
              </a:rPr>
              <a:t>imeline</a:t>
            </a:r>
            <a:endParaRPr>
              <a:latin typeface="Arial"/>
              <a:ea typeface="Arial"/>
              <a:cs typeface="Arial"/>
              <a:sym typeface="Arial"/>
            </a:endParaRPr>
          </a:p>
        </p:txBody>
      </p:sp>
      <p:sp>
        <p:nvSpPr>
          <p:cNvPr id="177" name="Google Shape;177;p28"/>
          <p:cNvSpPr txBox="1">
            <a:spLocks noGrp="1"/>
          </p:cNvSpPr>
          <p:nvPr>
            <p:ph type="body" idx="1"/>
          </p:nvPr>
        </p:nvSpPr>
        <p:spPr>
          <a:xfrm>
            <a:off x="1295401" y="2556932"/>
            <a:ext cx="9601196" cy="331893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GB" sz="1900">
                <a:solidFill>
                  <a:schemeClr val="dk1"/>
                </a:solidFill>
                <a:latin typeface="Comic Sans MS"/>
                <a:ea typeface="Comic Sans MS"/>
                <a:cs typeface="Comic Sans MS"/>
                <a:sym typeface="Comic Sans MS"/>
              </a:rPr>
              <a:t>January – Year 2 meeting for parents and information packs </a:t>
            </a:r>
            <a:endParaRPr sz="1900">
              <a:solidFill>
                <a:schemeClr val="dk1"/>
              </a:solidFill>
              <a:latin typeface="Comic Sans MS"/>
              <a:ea typeface="Comic Sans MS"/>
              <a:cs typeface="Comic Sans MS"/>
              <a:sym typeface="Comic Sans MS"/>
            </a:endParaRPr>
          </a:p>
          <a:p>
            <a:pPr marL="0" lvl="0" indent="0" algn="l" rtl="0">
              <a:lnSpc>
                <a:spcPct val="100000"/>
              </a:lnSpc>
              <a:spcBef>
                <a:spcPts val="1008"/>
              </a:spcBef>
              <a:spcAft>
                <a:spcPts val="0"/>
              </a:spcAft>
              <a:buNone/>
            </a:pPr>
            <a:r>
              <a:rPr lang="en-GB" sz="1900">
                <a:solidFill>
                  <a:schemeClr val="dk1"/>
                </a:solidFill>
                <a:latin typeface="Comic Sans MS"/>
                <a:ea typeface="Comic Sans MS"/>
                <a:cs typeface="Comic Sans MS"/>
                <a:sym typeface="Comic Sans MS"/>
              </a:rPr>
              <a:t>SENDCO’s meet to discuss pupils requiring additional support (SEND register, PFAs, EHCPs) - Ongoing throughout the year.</a:t>
            </a:r>
            <a:endParaRPr sz="1900">
              <a:solidFill>
                <a:schemeClr val="dk1"/>
              </a:solidFill>
              <a:latin typeface="Comic Sans MS"/>
              <a:ea typeface="Comic Sans MS"/>
              <a:cs typeface="Comic Sans MS"/>
              <a:sym typeface="Comic Sans MS"/>
            </a:endParaRPr>
          </a:p>
          <a:p>
            <a:pPr marL="0" lvl="0" indent="0" algn="l" rtl="0">
              <a:lnSpc>
                <a:spcPct val="100000"/>
              </a:lnSpc>
              <a:spcBef>
                <a:spcPts val="0"/>
              </a:spcBef>
              <a:spcAft>
                <a:spcPts val="0"/>
              </a:spcAft>
              <a:buNone/>
            </a:pPr>
            <a:r>
              <a:rPr lang="en-GB" sz="1900">
                <a:solidFill>
                  <a:schemeClr val="dk1"/>
                </a:solidFill>
                <a:latin typeface="Comic Sans MS"/>
                <a:ea typeface="Comic Sans MS"/>
                <a:cs typeface="Comic Sans MS"/>
                <a:sym typeface="Comic Sans MS"/>
              </a:rPr>
              <a:t>March 26th/27th - Headteacher and Assistant Headteacher parent consultations.</a:t>
            </a:r>
            <a:endParaRPr sz="1900">
              <a:solidFill>
                <a:schemeClr val="dk1"/>
              </a:solidFill>
              <a:latin typeface="Comic Sans MS"/>
              <a:ea typeface="Comic Sans MS"/>
              <a:cs typeface="Comic Sans MS"/>
              <a:sym typeface="Comic Sans MS"/>
            </a:endParaRPr>
          </a:p>
          <a:p>
            <a:pPr marL="0" lvl="0" indent="0" algn="l" rtl="0">
              <a:lnSpc>
                <a:spcPct val="100000"/>
              </a:lnSpc>
              <a:spcBef>
                <a:spcPts val="1008"/>
              </a:spcBef>
              <a:spcAft>
                <a:spcPts val="0"/>
              </a:spcAft>
              <a:buNone/>
            </a:pPr>
            <a:r>
              <a:rPr lang="en-GB" sz="1900">
                <a:solidFill>
                  <a:schemeClr val="dk1"/>
                </a:solidFill>
                <a:latin typeface="Comic Sans MS"/>
                <a:ea typeface="Comic Sans MS"/>
                <a:cs typeface="Comic Sans MS"/>
                <a:sym typeface="Comic Sans MS"/>
              </a:rPr>
              <a:t>May - Year 2/3 teachers arrange at least 2 visits to the junior school for Year 2 – These are planned in June and are detailed on transition documents. </a:t>
            </a:r>
            <a:endParaRPr sz="1900">
              <a:solidFill>
                <a:schemeClr val="dk1"/>
              </a:solidFill>
              <a:latin typeface="Comic Sans MS"/>
              <a:ea typeface="Comic Sans MS"/>
              <a:cs typeface="Comic Sans MS"/>
              <a:sym typeface="Comic Sans MS"/>
            </a:endParaRPr>
          </a:p>
          <a:p>
            <a:pPr marL="0" lvl="0" indent="0" algn="l" rtl="0">
              <a:lnSpc>
                <a:spcPct val="100000"/>
              </a:lnSpc>
              <a:spcBef>
                <a:spcPts val="1008"/>
              </a:spcBef>
              <a:spcAft>
                <a:spcPts val="0"/>
              </a:spcAft>
              <a:buNone/>
            </a:pPr>
            <a:r>
              <a:rPr lang="en-GB" sz="1900">
                <a:solidFill>
                  <a:schemeClr val="dk1"/>
                </a:solidFill>
                <a:latin typeface="Comic Sans MS"/>
                <a:ea typeface="Comic Sans MS"/>
                <a:cs typeface="Comic Sans MS"/>
                <a:sym typeface="Comic Sans MS"/>
              </a:rPr>
              <a:t>June - Headteachers from Infant/Junior schools meet to discuss assessment data.</a:t>
            </a:r>
            <a:endParaRPr sz="1900">
              <a:solidFill>
                <a:schemeClr val="dk1"/>
              </a:solidFill>
              <a:latin typeface="Comic Sans MS"/>
              <a:ea typeface="Comic Sans MS"/>
              <a:cs typeface="Comic Sans MS"/>
              <a:sym typeface="Comic Sans MS"/>
            </a:endParaRPr>
          </a:p>
          <a:p>
            <a:pPr marL="0" lvl="0" indent="0" algn="l" rtl="0">
              <a:lnSpc>
                <a:spcPct val="100000"/>
              </a:lnSpc>
              <a:spcBef>
                <a:spcPts val="1008"/>
              </a:spcBef>
              <a:spcAft>
                <a:spcPts val="0"/>
              </a:spcAft>
              <a:buNone/>
            </a:pPr>
            <a:r>
              <a:rPr lang="en-GB" sz="1900">
                <a:solidFill>
                  <a:schemeClr val="dk1"/>
                </a:solidFill>
                <a:latin typeface="Comic Sans MS"/>
                <a:ea typeface="Comic Sans MS"/>
                <a:cs typeface="Comic Sans MS"/>
                <a:sym typeface="Comic Sans MS"/>
              </a:rPr>
              <a:t>June/July – increased transition arrangements actioned for pupils with SEND/pastoral needs.</a:t>
            </a:r>
            <a:endParaRPr sz="1900">
              <a:solidFill>
                <a:schemeClr val="dk1"/>
              </a:solidFill>
              <a:latin typeface="Comic Sans MS"/>
              <a:ea typeface="Comic Sans MS"/>
              <a:cs typeface="Comic Sans MS"/>
              <a:sym typeface="Comic Sans MS"/>
            </a:endParaRPr>
          </a:p>
          <a:p>
            <a:pPr marL="0" lvl="0" indent="0" algn="l" rtl="0">
              <a:lnSpc>
                <a:spcPct val="100000"/>
              </a:lnSpc>
              <a:spcBef>
                <a:spcPts val="1008"/>
              </a:spcBef>
              <a:spcAft>
                <a:spcPts val="0"/>
              </a:spcAft>
              <a:buNone/>
            </a:pPr>
            <a:r>
              <a:rPr lang="en-GB" sz="1900">
                <a:solidFill>
                  <a:schemeClr val="dk1"/>
                </a:solidFill>
                <a:latin typeface="Comic Sans MS"/>
                <a:ea typeface="Comic Sans MS"/>
                <a:cs typeface="Comic Sans MS"/>
                <a:sym typeface="Comic Sans MS"/>
              </a:rPr>
              <a:t>July – Welcome to Year 3 meeting for parents.</a:t>
            </a:r>
            <a:endParaRPr sz="1900">
              <a:solidFill>
                <a:schemeClr val="dk1"/>
              </a:solidFill>
              <a:latin typeface="Comic Sans MS"/>
              <a:ea typeface="Comic Sans MS"/>
              <a:cs typeface="Comic Sans MS"/>
              <a:sym typeface="Comic Sans MS"/>
            </a:endParaRPr>
          </a:p>
          <a:p>
            <a:pPr marL="285750" lvl="0" indent="-136779" algn="l" rtl="0">
              <a:lnSpc>
                <a:spcPct val="90000"/>
              </a:lnSpc>
              <a:spcBef>
                <a:spcPts val="1008"/>
              </a:spcBef>
              <a:spcAft>
                <a:spcPts val="0"/>
              </a:spcAft>
              <a:buSzPts val="1725"/>
              <a:buNone/>
            </a:pPr>
            <a:endParaRPr sz="1500"/>
          </a:p>
        </p:txBody>
      </p:sp>
      <p:pic>
        <p:nvPicPr>
          <p:cNvPr id="178" name="Google Shape;178;p28"/>
          <p:cNvPicPr preferRelativeResize="0"/>
          <p:nvPr/>
        </p:nvPicPr>
        <p:blipFill rotWithShape="1">
          <a:blip r:embed="rId4">
            <a:alphaModFix/>
          </a:blip>
          <a:srcRect/>
          <a:stretch/>
        </p:blipFill>
        <p:spPr>
          <a:xfrm>
            <a:off x="1858743" y="1112812"/>
            <a:ext cx="835224" cy="1042506"/>
          </a:xfrm>
          <a:prstGeom prst="rect">
            <a:avLst/>
          </a:prstGeom>
          <a:noFill/>
          <a:ln>
            <a:noFill/>
          </a:ln>
        </p:spPr>
      </p:pic>
      <p:pic>
        <p:nvPicPr>
          <p:cNvPr id="179" name="Google Shape;179;p28"/>
          <p:cNvPicPr preferRelativeResize="0"/>
          <p:nvPr/>
        </p:nvPicPr>
        <p:blipFill rotWithShape="1">
          <a:blip r:embed="rId5">
            <a:alphaModFix/>
          </a:blip>
          <a:srcRect/>
          <a:stretch/>
        </p:blipFill>
        <p:spPr>
          <a:xfrm>
            <a:off x="9197004" y="982132"/>
            <a:ext cx="1066892" cy="123759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3"/>
        <p:cNvGrpSpPr/>
        <p:nvPr/>
      </p:nvGrpSpPr>
      <p:grpSpPr>
        <a:xfrm>
          <a:off x="0" y="0"/>
          <a:ext cx="0" cy="0"/>
          <a:chOff x="0" y="0"/>
          <a:chExt cx="0" cy="0"/>
        </a:xfrm>
      </p:grpSpPr>
      <p:sp>
        <p:nvSpPr>
          <p:cNvPr id="184" name="Google Shape;184;p29"/>
          <p:cNvSpPr txBox="1">
            <a:spLocks noGrp="1"/>
          </p:cNvSpPr>
          <p:nvPr>
            <p:ph type="title"/>
          </p:nvPr>
        </p:nvSpPr>
        <p:spPr>
          <a:xfrm>
            <a:off x="510500" y="982125"/>
            <a:ext cx="10386000" cy="13038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rgbClr val="262626"/>
              </a:buClr>
              <a:buSzPct val="100000"/>
              <a:buFont typeface="Arial"/>
              <a:buNone/>
            </a:pPr>
            <a:r>
              <a:rPr lang="en-GB" sz="3600">
                <a:highlight>
                  <a:schemeClr val="accent6"/>
                </a:highlight>
                <a:latin typeface="Arial"/>
                <a:ea typeface="Arial"/>
                <a:cs typeface="Arial"/>
                <a:sym typeface="Arial"/>
              </a:rPr>
              <a:t>Parents in Partnership</a:t>
            </a:r>
            <a:br>
              <a:rPr lang="en-GB" sz="3600">
                <a:highlight>
                  <a:schemeClr val="accent6"/>
                </a:highlight>
                <a:latin typeface="Arial"/>
                <a:ea typeface="Arial"/>
                <a:cs typeface="Arial"/>
                <a:sym typeface="Arial"/>
              </a:rPr>
            </a:br>
            <a:r>
              <a:rPr lang="en-GB" sz="3600">
                <a:highlight>
                  <a:schemeClr val="accent6"/>
                </a:highlight>
                <a:latin typeface="Arial"/>
                <a:ea typeface="Arial"/>
                <a:cs typeface="Arial"/>
                <a:sym typeface="Arial"/>
              </a:rPr>
              <a:t>BFG – Brackenwood Fundraising </a:t>
            </a:r>
            <a:br>
              <a:rPr lang="en-GB" sz="3600">
                <a:highlight>
                  <a:schemeClr val="accent6"/>
                </a:highlight>
                <a:latin typeface="Arial"/>
                <a:ea typeface="Arial"/>
                <a:cs typeface="Arial"/>
                <a:sym typeface="Arial"/>
              </a:rPr>
            </a:br>
            <a:r>
              <a:rPr lang="en-GB" sz="3600">
                <a:highlight>
                  <a:schemeClr val="accent6"/>
                </a:highlight>
                <a:latin typeface="Arial"/>
                <a:ea typeface="Arial"/>
                <a:cs typeface="Arial"/>
                <a:sym typeface="Arial"/>
              </a:rPr>
              <a:t>Group</a:t>
            </a:r>
            <a:r>
              <a:rPr lang="en-GB">
                <a:latin typeface="Arial"/>
                <a:ea typeface="Arial"/>
                <a:cs typeface="Arial"/>
                <a:sym typeface="Arial"/>
              </a:rPr>
              <a:t/>
            </a:r>
            <a:br>
              <a:rPr lang="en-GB">
                <a:latin typeface="Arial"/>
                <a:ea typeface="Arial"/>
                <a:cs typeface="Arial"/>
                <a:sym typeface="Arial"/>
              </a:rPr>
            </a:br>
            <a:endParaRPr>
              <a:latin typeface="Arial"/>
              <a:ea typeface="Arial"/>
              <a:cs typeface="Arial"/>
              <a:sym typeface="Arial"/>
            </a:endParaRPr>
          </a:p>
        </p:txBody>
      </p:sp>
      <p:sp>
        <p:nvSpPr>
          <p:cNvPr id="185" name="Google Shape;185;p29"/>
          <p:cNvSpPr txBox="1">
            <a:spLocks noGrp="1"/>
          </p:cNvSpPr>
          <p:nvPr>
            <p:ph type="body" idx="1"/>
          </p:nvPr>
        </p:nvSpPr>
        <p:spPr>
          <a:xfrm>
            <a:off x="1526025" y="3217475"/>
            <a:ext cx="8056800" cy="3640500"/>
          </a:xfrm>
          <a:prstGeom prst="rect">
            <a:avLst/>
          </a:prstGeom>
          <a:noFill/>
          <a:ln>
            <a:noFill/>
          </a:ln>
        </p:spPr>
        <p:txBody>
          <a:bodyPr spcFirstLastPara="1" wrap="square" lIns="91425" tIns="45700" rIns="91425" bIns="45700" anchor="t" anchorCtr="0">
            <a:normAutofit fontScale="25000" lnSpcReduction="20000"/>
          </a:bodyPr>
          <a:lstStyle/>
          <a:p>
            <a:pPr marL="0" lvl="0" indent="0" algn="l" rtl="0">
              <a:lnSpc>
                <a:spcPct val="100000"/>
              </a:lnSpc>
              <a:spcBef>
                <a:spcPts val="0"/>
              </a:spcBef>
              <a:spcAft>
                <a:spcPts val="0"/>
              </a:spcAft>
              <a:buSzPct val="34252"/>
              <a:buNone/>
            </a:pPr>
            <a:r>
              <a:rPr lang="en-GB" sz="8057">
                <a:solidFill>
                  <a:schemeClr val="dk1"/>
                </a:solidFill>
                <a:highlight>
                  <a:schemeClr val="accent6"/>
                </a:highlight>
                <a:latin typeface="Comic Sans MS"/>
                <a:ea typeface="Comic Sans MS"/>
                <a:cs typeface="Comic Sans MS"/>
                <a:sym typeface="Comic Sans MS"/>
              </a:rPr>
              <a:t>Currently fundraising to develop our playground.</a:t>
            </a:r>
            <a:endParaRPr sz="8057">
              <a:solidFill>
                <a:schemeClr val="dk1"/>
              </a:solidFill>
              <a:highlight>
                <a:schemeClr val="accent6"/>
              </a:highlight>
              <a:latin typeface="Comic Sans MS"/>
              <a:ea typeface="Comic Sans MS"/>
              <a:cs typeface="Comic Sans MS"/>
              <a:sym typeface="Comic Sans MS"/>
            </a:endParaRPr>
          </a:p>
          <a:p>
            <a:pPr marL="0" lvl="0" indent="0" algn="l" rtl="0">
              <a:lnSpc>
                <a:spcPct val="100000"/>
              </a:lnSpc>
              <a:spcBef>
                <a:spcPts val="0"/>
              </a:spcBef>
              <a:spcAft>
                <a:spcPts val="0"/>
              </a:spcAft>
              <a:buSzPct val="34252"/>
              <a:buNone/>
            </a:pPr>
            <a:endParaRPr sz="8057">
              <a:solidFill>
                <a:schemeClr val="dk1"/>
              </a:solidFill>
              <a:highlight>
                <a:schemeClr val="accent6"/>
              </a:highlight>
              <a:latin typeface="Comic Sans MS"/>
              <a:ea typeface="Comic Sans MS"/>
              <a:cs typeface="Comic Sans MS"/>
              <a:sym typeface="Comic Sans MS"/>
            </a:endParaRPr>
          </a:p>
          <a:p>
            <a:pPr marL="0" lvl="0" indent="0" algn="l" rtl="0">
              <a:lnSpc>
                <a:spcPct val="100000"/>
              </a:lnSpc>
              <a:spcBef>
                <a:spcPts val="0"/>
              </a:spcBef>
              <a:spcAft>
                <a:spcPts val="0"/>
              </a:spcAft>
              <a:buSzPct val="34252"/>
              <a:buNone/>
            </a:pPr>
            <a:r>
              <a:rPr lang="en-GB" sz="8057">
                <a:solidFill>
                  <a:schemeClr val="dk1"/>
                </a:solidFill>
                <a:highlight>
                  <a:schemeClr val="accent6"/>
                </a:highlight>
                <a:latin typeface="Comic Sans MS"/>
                <a:ea typeface="Comic Sans MS"/>
                <a:cs typeface="Comic Sans MS"/>
                <a:sym typeface="Comic Sans MS"/>
              </a:rPr>
              <a:t>Support extra provision for school through a range of fundraising events</a:t>
            </a:r>
            <a:endParaRPr sz="8057">
              <a:solidFill>
                <a:schemeClr val="dk1"/>
              </a:solidFill>
              <a:highlight>
                <a:schemeClr val="accent6"/>
              </a:highlight>
              <a:latin typeface="Comic Sans MS"/>
              <a:ea typeface="Comic Sans MS"/>
              <a:cs typeface="Comic Sans MS"/>
              <a:sym typeface="Comic Sans MS"/>
            </a:endParaRPr>
          </a:p>
          <a:p>
            <a:pPr marL="285750" lvl="0" indent="-244122" algn="l" rtl="0">
              <a:lnSpc>
                <a:spcPct val="100000"/>
              </a:lnSpc>
              <a:spcBef>
                <a:spcPts val="1080"/>
              </a:spcBef>
              <a:spcAft>
                <a:spcPts val="0"/>
              </a:spcAft>
              <a:buClr>
                <a:schemeClr val="dk1"/>
              </a:buClr>
              <a:buSzPct val="104467"/>
              <a:buFont typeface="Comic Sans MS"/>
              <a:buChar char="•"/>
            </a:pPr>
            <a:r>
              <a:rPr lang="en-GB" sz="8057">
                <a:solidFill>
                  <a:schemeClr val="dk1"/>
                </a:solidFill>
                <a:highlight>
                  <a:schemeClr val="accent6"/>
                </a:highlight>
                <a:latin typeface="Comic Sans MS"/>
                <a:ea typeface="Comic Sans MS"/>
                <a:cs typeface="Comic Sans MS"/>
                <a:sym typeface="Comic Sans MS"/>
              </a:rPr>
              <a:t>Frozen Fridays</a:t>
            </a:r>
            <a:endParaRPr sz="8057">
              <a:solidFill>
                <a:schemeClr val="dk1"/>
              </a:solidFill>
              <a:highlight>
                <a:schemeClr val="accent6"/>
              </a:highlight>
              <a:latin typeface="Comic Sans MS"/>
              <a:ea typeface="Comic Sans MS"/>
              <a:cs typeface="Comic Sans MS"/>
              <a:sym typeface="Comic Sans MS"/>
            </a:endParaRPr>
          </a:p>
          <a:p>
            <a:pPr marL="285750" lvl="0" indent="-244122" algn="l" rtl="0">
              <a:lnSpc>
                <a:spcPct val="100000"/>
              </a:lnSpc>
              <a:spcBef>
                <a:spcPts val="1080"/>
              </a:spcBef>
              <a:spcAft>
                <a:spcPts val="0"/>
              </a:spcAft>
              <a:buClr>
                <a:schemeClr val="dk1"/>
              </a:buClr>
              <a:buSzPct val="104467"/>
              <a:buFont typeface="Comic Sans MS"/>
              <a:buChar char="•"/>
            </a:pPr>
            <a:r>
              <a:rPr lang="en-GB" sz="8057">
                <a:solidFill>
                  <a:schemeClr val="dk1"/>
                </a:solidFill>
                <a:highlight>
                  <a:schemeClr val="accent6"/>
                </a:highlight>
                <a:latin typeface="Comic Sans MS"/>
                <a:ea typeface="Comic Sans MS"/>
                <a:cs typeface="Comic Sans MS"/>
                <a:sym typeface="Comic Sans MS"/>
              </a:rPr>
              <a:t>Movie Nights</a:t>
            </a:r>
            <a:endParaRPr sz="8057">
              <a:solidFill>
                <a:schemeClr val="dk1"/>
              </a:solidFill>
              <a:highlight>
                <a:schemeClr val="accent6"/>
              </a:highlight>
              <a:latin typeface="Comic Sans MS"/>
              <a:ea typeface="Comic Sans MS"/>
              <a:cs typeface="Comic Sans MS"/>
              <a:sym typeface="Comic Sans MS"/>
            </a:endParaRPr>
          </a:p>
          <a:p>
            <a:pPr marL="285750" lvl="0" indent="-238407" algn="l" rtl="0">
              <a:lnSpc>
                <a:spcPct val="100000"/>
              </a:lnSpc>
              <a:spcBef>
                <a:spcPts val="1080"/>
              </a:spcBef>
              <a:spcAft>
                <a:spcPts val="0"/>
              </a:spcAft>
              <a:buClr>
                <a:schemeClr val="dk1"/>
              </a:buClr>
              <a:buSzPct val="100000"/>
              <a:buFont typeface="Comic Sans MS"/>
              <a:buChar char="•"/>
            </a:pPr>
            <a:r>
              <a:rPr lang="en-GB" sz="8057">
                <a:solidFill>
                  <a:schemeClr val="dk1"/>
                </a:solidFill>
                <a:highlight>
                  <a:schemeClr val="accent6"/>
                </a:highlight>
                <a:latin typeface="Comic Sans MS"/>
                <a:ea typeface="Comic Sans MS"/>
                <a:cs typeface="Comic Sans MS"/>
                <a:sym typeface="Comic Sans MS"/>
              </a:rPr>
              <a:t>Christmas and Summer Fair</a:t>
            </a:r>
            <a:endParaRPr sz="8057">
              <a:solidFill>
                <a:schemeClr val="dk1"/>
              </a:solidFill>
              <a:highlight>
                <a:schemeClr val="accent6"/>
              </a:highlight>
              <a:latin typeface="Comic Sans MS"/>
              <a:ea typeface="Comic Sans MS"/>
              <a:cs typeface="Comic Sans MS"/>
              <a:sym typeface="Comic Sans MS"/>
            </a:endParaRPr>
          </a:p>
          <a:p>
            <a:pPr marL="285750" lvl="0" indent="-244122" algn="l" rtl="0">
              <a:lnSpc>
                <a:spcPct val="100000"/>
              </a:lnSpc>
              <a:spcBef>
                <a:spcPts val="1080"/>
              </a:spcBef>
              <a:spcAft>
                <a:spcPts val="0"/>
              </a:spcAft>
              <a:buClr>
                <a:schemeClr val="dk1"/>
              </a:buClr>
              <a:buSzPct val="104467"/>
              <a:buFont typeface="Comic Sans MS"/>
              <a:buChar char="•"/>
            </a:pPr>
            <a:r>
              <a:rPr lang="en-GB" sz="8057">
                <a:solidFill>
                  <a:schemeClr val="dk1"/>
                </a:solidFill>
                <a:highlight>
                  <a:schemeClr val="accent6"/>
                </a:highlight>
                <a:latin typeface="Comic Sans MS"/>
                <a:ea typeface="Comic Sans MS"/>
                <a:cs typeface="Comic Sans MS"/>
                <a:sym typeface="Comic Sans MS"/>
              </a:rPr>
              <a:t>Refreshments at Sports Day, the Reading and Anti-bullying workshop as well as other events</a:t>
            </a:r>
            <a:endParaRPr sz="8057">
              <a:solidFill>
                <a:schemeClr val="dk1"/>
              </a:solidFill>
              <a:highlight>
                <a:schemeClr val="accent6"/>
              </a:highlight>
              <a:latin typeface="Comic Sans MS"/>
              <a:ea typeface="Comic Sans MS"/>
              <a:cs typeface="Comic Sans MS"/>
              <a:sym typeface="Comic Sans MS"/>
            </a:endParaRPr>
          </a:p>
          <a:p>
            <a:pPr marL="285750" lvl="0" indent="-244122" algn="l" rtl="0">
              <a:lnSpc>
                <a:spcPct val="100000"/>
              </a:lnSpc>
              <a:spcBef>
                <a:spcPts val="1080"/>
              </a:spcBef>
              <a:spcAft>
                <a:spcPts val="0"/>
              </a:spcAft>
              <a:buClr>
                <a:schemeClr val="dk1"/>
              </a:buClr>
              <a:buSzPct val="104467"/>
              <a:buFont typeface="Comic Sans MS"/>
              <a:buChar char="•"/>
            </a:pPr>
            <a:r>
              <a:rPr lang="en-GB" sz="8057">
                <a:solidFill>
                  <a:schemeClr val="dk1"/>
                </a:solidFill>
                <a:highlight>
                  <a:schemeClr val="accent6"/>
                </a:highlight>
                <a:latin typeface="Comic Sans MS"/>
                <a:ea typeface="Comic Sans MS"/>
                <a:cs typeface="Comic Sans MS"/>
                <a:sym typeface="Comic Sans MS"/>
              </a:rPr>
              <a:t>‘Break the Rules’ – pupil events</a:t>
            </a:r>
            <a:endParaRPr sz="8057">
              <a:solidFill>
                <a:schemeClr val="dk1"/>
              </a:solidFill>
              <a:highlight>
                <a:schemeClr val="accent6"/>
              </a:highlight>
              <a:latin typeface="Comic Sans MS"/>
              <a:ea typeface="Comic Sans MS"/>
              <a:cs typeface="Comic Sans MS"/>
              <a:sym typeface="Comic Sans MS"/>
            </a:endParaRPr>
          </a:p>
          <a:p>
            <a:pPr marL="285750" lvl="0" indent="-244122" algn="l" rtl="0">
              <a:lnSpc>
                <a:spcPct val="100000"/>
              </a:lnSpc>
              <a:spcBef>
                <a:spcPts val="1080"/>
              </a:spcBef>
              <a:spcAft>
                <a:spcPts val="0"/>
              </a:spcAft>
              <a:buClr>
                <a:schemeClr val="dk1"/>
              </a:buClr>
              <a:buSzPct val="104467"/>
              <a:buFont typeface="Comic Sans MS"/>
              <a:buChar char="•"/>
            </a:pPr>
            <a:r>
              <a:rPr lang="en-GB" sz="8057">
                <a:solidFill>
                  <a:schemeClr val="dk1"/>
                </a:solidFill>
                <a:highlight>
                  <a:schemeClr val="accent6"/>
                </a:highlight>
                <a:latin typeface="Comic Sans MS"/>
                <a:ea typeface="Comic Sans MS"/>
                <a:cs typeface="Comic Sans MS"/>
                <a:sym typeface="Comic Sans MS"/>
              </a:rPr>
              <a:t>School Discos</a:t>
            </a:r>
            <a:endParaRPr sz="8057">
              <a:solidFill>
                <a:schemeClr val="dk1"/>
              </a:solidFill>
              <a:highlight>
                <a:schemeClr val="accent6"/>
              </a:highlight>
              <a:latin typeface="Comic Sans MS"/>
              <a:ea typeface="Comic Sans MS"/>
              <a:cs typeface="Comic Sans MS"/>
              <a:sym typeface="Comic Sans MS"/>
            </a:endParaRPr>
          </a:p>
          <a:p>
            <a:pPr marL="285750" lvl="0" indent="-110490" algn="l" rtl="0">
              <a:lnSpc>
                <a:spcPct val="100000"/>
              </a:lnSpc>
              <a:spcBef>
                <a:spcPts val="1080"/>
              </a:spcBef>
              <a:spcAft>
                <a:spcPts val="0"/>
              </a:spcAft>
              <a:buSzPct val="115000"/>
              <a:buNone/>
            </a:pPr>
            <a:endParaRPr/>
          </a:p>
          <a:p>
            <a:pPr marL="285750" lvl="0" indent="-110490" algn="l" rtl="0">
              <a:lnSpc>
                <a:spcPct val="100000"/>
              </a:lnSpc>
              <a:spcBef>
                <a:spcPts val="1080"/>
              </a:spcBef>
              <a:spcAft>
                <a:spcPts val="0"/>
              </a:spcAft>
              <a:buSzPct val="115000"/>
              <a:buNone/>
            </a:pPr>
            <a:endParaRPr/>
          </a:p>
        </p:txBody>
      </p:sp>
      <p:pic>
        <p:nvPicPr>
          <p:cNvPr id="186" name="Google Shape;186;p29"/>
          <p:cNvPicPr preferRelativeResize="0"/>
          <p:nvPr/>
        </p:nvPicPr>
        <p:blipFill rotWithShape="1">
          <a:blip r:embed="rId4">
            <a:alphaModFix/>
          </a:blip>
          <a:srcRect/>
          <a:stretch/>
        </p:blipFill>
        <p:spPr>
          <a:xfrm>
            <a:off x="1025365" y="982132"/>
            <a:ext cx="835224" cy="1042506"/>
          </a:xfrm>
          <a:prstGeom prst="rect">
            <a:avLst/>
          </a:prstGeom>
          <a:noFill/>
          <a:ln>
            <a:noFill/>
          </a:ln>
        </p:spPr>
      </p:pic>
      <p:pic>
        <p:nvPicPr>
          <p:cNvPr id="187" name="Google Shape;187;p29"/>
          <p:cNvPicPr preferRelativeResize="0"/>
          <p:nvPr/>
        </p:nvPicPr>
        <p:blipFill rotWithShape="1">
          <a:blip r:embed="rId5">
            <a:alphaModFix/>
          </a:blip>
          <a:srcRect/>
          <a:stretch/>
        </p:blipFill>
        <p:spPr>
          <a:xfrm>
            <a:off x="10273450" y="884587"/>
            <a:ext cx="1066892" cy="123759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93C47D"/>
        </a:solidFill>
        <a:effectLst/>
      </p:bgPr>
    </p:bg>
    <p:spTree>
      <p:nvGrpSpPr>
        <p:cNvPr id="1" name="Shape 191"/>
        <p:cNvGrpSpPr/>
        <p:nvPr/>
      </p:nvGrpSpPr>
      <p:grpSpPr>
        <a:xfrm>
          <a:off x="0" y="0"/>
          <a:ext cx="0" cy="0"/>
          <a:chOff x="0" y="0"/>
          <a:chExt cx="0" cy="0"/>
        </a:xfrm>
      </p:grpSpPr>
      <p:sp>
        <p:nvSpPr>
          <p:cNvPr id="192" name="Google Shape;192;p30"/>
          <p:cNvSpPr txBox="1">
            <a:spLocks noGrp="1"/>
          </p:cNvSpPr>
          <p:nvPr>
            <p:ph type="title"/>
          </p:nvPr>
        </p:nvSpPr>
        <p:spPr>
          <a:xfrm>
            <a:off x="1295402" y="982132"/>
            <a:ext cx="9601196" cy="1303867"/>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262626"/>
              </a:buClr>
              <a:buSzPts val="4400"/>
              <a:buFont typeface="Arial"/>
              <a:buNone/>
            </a:pPr>
            <a:r>
              <a:rPr lang="en-GB">
                <a:latin typeface="Comic Sans MS"/>
                <a:ea typeface="Comic Sans MS"/>
                <a:cs typeface="Comic Sans MS"/>
                <a:sym typeface="Comic Sans MS"/>
              </a:rPr>
              <a:t>Parents in Partnership</a:t>
            </a:r>
            <a:endParaRPr>
              <a:latin typeface="Comic Sans MS"/>
              <a:ea typeface="Comic Sans MS"/>
              <a:cs typeface="Comic Sans MS"/>
              <a:sym typeface="Comic Sans MS"/>
            </a:endParaRPr>
          </a:p>
        </p:txBody>
      </p:sp>
      <p:sp>
        <p:nvSpPr>
          <p:cNvPr id="193" name="Google Shape;193;p30"/>
          <p:cNvSpPr txBox="1"/>
          <p:nvPr/>
        </p:nvSpPr>
        <p:spPr>
          <a:xfrm>
            <a:off x="558675" y="2368450"/>
            <a:ext cx="10938000" cy="354030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dk1"/>
              </a:buClr>
              <a:buSzPts val="2800"/>
              <a:buFont typeface="Comic Sans MS"/>
              <a:buChar char="•"/>
            </a:pPr>
            <a:r>
              <a:rPr lang="en-GB" sz="2800" i="0" u="none" strike="noStrike" cap="none">
                <a:solidFill>
                  <a:schemeClr val="dk1"/>
                </a:solidFill>
                <a:latin typeface="Comic Sans MS"/>
                <a:ea typeface="Comic Sans MS"/>
                <a:cs typeface="Comic Sans MS"/>
                <a:sym typeface="Comic Sans MS"/>
              </a:rPr>
              <a:t>Open door policy </a:t>
            </a:r>
            <a:endParaRPr sz="1400" i="0" u="none" strike="noStrike" cap="none">
              <a:solidFill>
                <a:srgbClr val="000000"/>
              </a:solidFill>
              <a:latin typeface="Comic Sans MS"/>
              <a:ea typeface="Comic Sans MS"/>
              <a:cs typeface="Comic Sans MS"/>
              <a:sym typeface="Comic Sans MS"/>
            </a:endParaRPr>
          </a:p>
          <a:p>
            <a:pPr marL="285750" marR="0" lvl="0" indent="-285750" algn="l" rtl="0">
              <a:lnSpc>
                <a:spcPct val="100000"/>
              </a:lnSpc>
              <a:spcBef>
                <a:spcPts val="0"/>
              </a:spcBef>
              <a:spcAft>
                <a:spcPts val="0"/>
              </a:spcAft>
              <a:buClr>
                <a:schemeClr val="dk1"/>
              </a:buClr>
              <a:buSzPts val="2800"/>
              <a:buFont typeface="Comic Sans MS"/>
              <a:buChar char="•"/>
            </a:pPr>
            <a:r>
              <a:rPr lang="en-GB" sz="2800" i="0" u="none" strike="noStrike" cap="none">
                <a:solidFill>
                  <a:schemeClr val="dk1"/>
                </a:solidFill>
                <a:latin typeface="Comic Sans MS"/>
                <a:ea typeface="Comic Sans MS"/>
                <a:cs typeface="Comic Sans MS"/>
                <a:sym typeface="Comic Sans MS"/>
              </a:rPr>
              <a:t>Home school communication – via letters, twitter, website, newsletters, telephone calls, celebration assemblies</a:t>
            </a:r>
            <a:endParaRPr sz="1400" i="0" u="none" strike="noStrike" cap="none">
              <a:solidFill>
                <a:srgbClr val="000000"/>
              </a:solidFill>
              <a:latin typeface="Comic Sans MS"/>
              <a:ea typeface="Comic Sans MS"/>
              <a:cs typeface="Comic Sans MS"/>
              <a:sym typeface="Comic Sans MS"/>
            </a:endParaRPr>
          </a:p>
          <a:p>
            <a:pPr marL="285750" marR="0" lvl="0" indent="-285750" algn="l" rtl="0">
              <a:lnSpc>
                <a:spcPct val="100000"/>
              </a:lnSpc>
              <a:spcBef>
                <a:spcPts val="0"/>
              </a:spcBef>
              <a:spcAft>
                <a:spcPts val="0"/>
              </a:spcAft>
              <a:buClr>
                <a:schemeClr val="dk1"/>
              </a:buClr>
              <a:buSzPts val="2800"/>
              <a:buFont typeface="Comic Sans MS"/>
              <a:buChar char="•"/>
            </a:pPr>
            <a:r>
              <a:rPr lang="en-GB" sz="2800" i="0" u="none" strike="noStrike" cap="none">
                <a:solidFill>
                  <a:schemeClr val="dk1"/>
                </a:solidFill>
                <a:latin typeface="Comic Sans MS"/>
                <a:ea typeface="Comic Sans MS"/>
                <a:cs typeface="Comic Sans MS"/>
                <a:sym typeface="Comic Sans MS"/>
              </a:rPr>
              <a:t>Staff on the gates morning and </a:t>
            </a:r>
            <a:r>
              <a:rPr lang="en-GB" sz="2800">
                <a:solidFill>
                  <a:schemeClr val="dk1"/>
                </a:solidFill>
                <a:latin typeface="Comic Sans MS"/>
                <a:ea typeface="Comic Sans MS"/>
                <a:cs typeface="Comic Sans MS"/>
                <a:sym typeface="Comic Sans MS"/>
              </a:rPr>
              <a:t>on the playground after school</a:t>
            </a:r>
            <a:endParaRPr sz="1400" i="0" u="none" strike="noStrike" cap="none">
              <a:solidFill>
                <a:srgbClr val="000000"/>
              </a:solidFill>
              <a:latin typeface="Comic Sans MS"/>
              <a:ea typeface="Comic Sans MS"/>
              <a:cs typeface="Comic Sans MS"/>
              <a:sym typeface="Comic Sans MS"/>
            </a:endParaRPr>
          </a:p>
          <a:p>
            <a:pPr marL="285750" marR="0" lvl="0" indent="-285750" algn="l" rtl="0">
              <a:lnSpc>
                <a:spcPct val="100000"/>
              </a:lnSpc>
              <a:spcBef>
                <a:spcPts val="0"/>
              </a:spcBef>
              <a:spcAft>
                <a:spcPts val="0"/>
              </a:spcAft>
              <a:buClr>
                <a:schemeClr val="dk1"/>
              </a:buClr>
              <a:buSzPts val="2800"/>
              <a:buFont typeface="Comic Sans MS"/>
              <a:buChar char="•"/>
            </a:pPr>
            <a:r>
              <a:rPr lang="en-GB" sz="2800" i="0" u="none" strike="noStrike" cap="none">
                <a:solidFill>
                  <a:schemeClr val="dk1"/>
                </a:solidFill>
                <a:latin typeface="Comic Sans MS"/>
                <a:ea typeface="Comic Sans MS"/>
                <a:cs typeface="Comic Sans MS"/>
                <a:sym typeface="Comic Sans MS"/>
              </a:rPr>
              <a:t>Annual Welcome meetings (July)</a:t>
            </a:r>
            <a:endParaRPr sz="1400" i="0" u="none" strike="noStrike" cap="none">
              <a:solidFill>
                <a:srgbClr val="000000"/>
              </a:solidFill>
              <a:latin typeface="Comic Sans MS"/>
              <a:ea typeface="Comic Sans MS"/>
              <a:cs typeface="Comic Sans MS"/>
              <a:sym typeface="Comic Sans MS"/>
            </a:endParaRPr>
          </a:p>
          <a:p>
            <a:pPr marL="285750" marR="0" lvl="0" indent="-285750" algn="l" rtl="0">
              <a:lnSpc>
                <a:spcPct val="100000"/>
              </a:lnSpc>
              <a:spcBef>
                <a:spcPts val="0"/>
              </a:spcBef>
              <a:spcAft>
                <a:spcPts val="0"/>
              </a:spcAft>
              <a:buClr>
                <a:schemeClr val="dk1"/>
              </a:buClr>
              <a:buSzPts val="2800"/>
              <a:buFont typeface="Comic Sans MS"/>
              <a:buChar char="•"/>
            </a:pPr>
            <a:r>
              <a:rPr lang="en-GB" sz="2800" i="0" u="none" strike="noStrike" cap="none">
                <a:solidFill>
                  <a:schemeClr val="dk1"/>
                </a:solidFill>
                <a:latin typeface="Comic Sans MS"/>
                <a:ea typeface="Comic Sans MS"/>
                <a:cs typeface="Comic Sans MS"/>
                <a:sym typeface="Comic Sans MS"/>
              </a:rPr>
              <a:t>Parents Evenings  and Formal Summer Term report</a:t>
            </a:r>
            <a:endParaRPr sz="1400" i="0" u="none" strike="noStrike" cap="none">
              <a:solidFill>
                <a:srgbClr val="000000"/>
              </a:solidFill>
              <a:latin typeface="Comic Sans MS"/>
              <a:ea typeface="Comic Sans MS"/>
              <a:cs typeface="Comic Sans MS"/>
              <a:sym typeface="Comic Sans MS"/>
            </a:endParaRPr>
          </a:p>
          <a:p>
            <a:pPr marL="285750" marR="0" lvl="0" indent="-285750" algn="l" rtl="0">
              <a:lnSpc>
                <a:spcPct val="100000"/>
              </a:lnSpc>
              <a:spcBef>
                <a:spcPts val="0"/>
              </a:spcBef>
              <a:spcAft>
                <a:spcPts val="0"/>
              </a:spcAft>
              <a:buClr>
                <a:schemeClr val="dk1"/>
              </a:buClr>
              <a:buSzPts val="2800"/>
              <a:buFont typeface="Comic Sans MS"/>
              <a:buChar char="•"/>
            </a:pPr>
            <a:r>
              <a:rPr lang="en-GB" sz="2800" i="0" u="none" strike="noStrike" cap="none">
                <a:solidFill>
                  <a:schemeClr val="dk1"/>
                </a:solidFill>
                <a:latin typeface="Comic Sans MS"/>
                <a:ea typeface="Comic Sans MS"/>
                <a:cs typeface="Comic Sans MS"/>
                <a:sym typeface="Comic Sans MS"/>
              </a:rPr>
              <a:t>Parents Association (BFG)</a:t>
            </a:r>
            <a:endParaRPr sz="1400" i="0" u="none" strike="noStrike" cap="none">
              <a:solidFill>
                <a:srgbClr val="000000"/>
              </a:solidFill>
              <a:latin typeface="Comic Sans MS"/>
              <a:ea typeface="Comic Sans MS"/>
              <a:cs typeface="Comic Sans MS"/>
              <a:sym typeface="Comic Sans MS"/>
            </a:endParaRPr>
          </a:p>
          <a:p>
            <a:pPr marL="285750" marR="0" lvl="0" indent="-285750" algn="l" rtl="0">
              <a:lnSpc>
                <a:spcPct val="100000"/>
              </a:lnSpc>
              <a:spcBef>
                <a:spcPts val="0"/>
              </a:spcBef>
              <a:spcAft>
                <a:spcPts val="0"/>
              </a:spcAft>
              <a:buClr>
                <a:schemeClr val="dk1"/>
              </a:buClr>
              <a:buSzPts val="2800"/>
              <a:buFont typeface="Comic Sans MS"/>
              <a:buChar char="•"/>
            </a:pPr>
            <a:r>
              <a:rPr lang="en-GB" sz="2800" i="0" u="none" strike="noStrike" cap="none">
                <a:solidFill>
                  <a:schemeClr val="dk1"/>
                </a:solidFill>
                <a:latin typeface="Comic Sans MS"/>
                <a:ea typeface="Comic Sans MS"/>
                <a:cs typeface="Comic Sans MS"/>
                <a:sym typeface="Comic Sans MS"/>
              </a:rPr>
              <a:t>Parent Supporters – readers, trips, curriculum workshops</a:t>
            </a:r>
            <a:endParaRPr sz="1400" i="0" u="none" strike="noStrike" cap="none">
              <a:solidFill>
                <a:srgbClr val="000000"/>
              </a:solidFill>
              <a:latin typeface="Comic Sans MS"/>
              <a:ea typeface="Comic Sans MS"/>
              <a:cs typeface="Comic Sans MS"/>
              <a:sym typeface="Comic Sans MS"/>
            </a:endParaRPr>
          </a:p>
        </p:txBody>
      </p:sp>
      <p:pic>
        <p:nvPicPr>
          <p:cNvPr id="194" name="Google Shape;194;p30"/>
          <p:cNvPicPr preferRelativeResize="0"/>
          <p:nvPr/>
        </p:nvPicPr>
        <p:blipFill rotWithShape="1">
          <a:blip r:embed="rId3">
            <a:alphaModFix/>
          </a:blip>
          <a:srcRect/>
          <a:stretch/>
        </p:blipFill>
        <p:spPr>
          <a:xfrm>
            <a:off x="1661973" y="982132"/>
            <a:ext cx="835224" cy="1042506"/>
          </a:xfrm>
          <a:prstGeom prst="rect">
            <a:avLst/>
          </a:prstGeom>
          <a:noFill/>
          <a:ln>
            <a:noFill/>
          </a:ln>
        </p:spPr>
      </p:pic>
      <p:pic>
        <p:nvPicPr>
          <p:cNvPr id="195" name="Google Shape;195;p30"/>
          <p:cNvPicPr preferRelativeResize="0"/>
          <p:nvPr/>
        </p:nvPicPr>
        <p:blipFill rotWithShape="1">
          <a:blip r:embed="rId4">
            <a:alphaModFix/>
          </a:blip>
          <a:srcRect/>
          <a:stretch/>
        </p:blipFill>
        <p:spPr>
          <a:xfrm>
            <a:off x="9393775" y="884587"/>
            <a:ext cx="1066892" cy="123759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93C47D"/>
        </a:solidFill>
        <a:effectLst/>
      </p:bgPr>
    </p:bg>
    <p:spTree>
      <p:nvGrpSpPr>
        <p:cNvPr id="1" name="Shape 200"/>
        <p:cNvGrpSpPr/>
        <p:nvPr/>
      </p:nvGrpSpPr>
      <p:grpSpPr>
        <a:xfrm>
          <a:off x="0" y="0"/>
          <a:ext cx="0" cy="0"/>
          <a:chOff x="0" y="0"/>
          <a:chExt cx="0" cy="0"/>
        </a:xfrm>
      </p:grpSpPr>
      <p:sp>
        <p:nvSpPr>
          <p:cNvPr id="201" name="Google Shape;201;p31"/>
          <p:cNvSpPr txBox="1">
            <a:spLocks noGrp="1"/>
          </p:cNvSpPr>
          <p:nvPr>
            <p:ph type="title"/>
          </p:nvPr>
        </p:nvSpPr>
        <p:spPr>
          <a:xfrm>
            <a:off x="1295402" y="982132"/>
            <a:ext cx="9601196" cy="1303867"/>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262626"/>
              </a:buClr>
              <a:buSzPts val="4400"/>
              <a:buFont typeface="Arial"/>
              <a:buNone/>
            </a:pPr>
            <a:r>
              <a:rPr lang="en-GB">
                <a:latin typeface="Comic Sans MS"/>
                <a:ea typeface="Comic Sans MS"/>
                <a:cs typeface="Comic Sans MS"/>
                <a:sym typeface="Comic Sans MS"/>
              </a:rPr>
              <a:t>Before and After school</a:t>
            </a:r>
            <a:endParaRPr>
              <a:latin typeface="Comic Sans MS"/>
              <a:ea typeface="Comic Sans MS"/>
              <a:cs typeface="Comic Sans MS"/>
              <a:sym typeface="Comic Sans MS"/>
            </a:endParaRPr>
          </a:p>
        </p:txBody>
      </p:sp>
      <p:sp>
        <p:nvSpPr>
          <p:cNvPr id="202" name="Google Shape;202;p31"/>
          <p:cNvSpPr txBox="1">
            <a:spLocks noGrp="1"/>
          </p:cNvSpPr>
          <p:nvPr>
            <p:ph type="body" idx="1"/>
          </p:nvPr>
        </p:nvSpPr>
        <p:spPr>
          <a:xfrm>
            <a:off x="1295401" y="2556932"/>
            <a:ext cx="9601196" cy="3318936"/>
          </a:xfrm>
          <a:prstGeom prst="rect">
            <a:avLst/>
          </a:prstGeom>
          <a:noFill/>
          <a:ln>
            <a:noFill/>
          </a:ln>
        </p:spPr>
        <p:txBody>
          <a:bodyPr spcFirstLastPara="1" wrap="square" lIns="91425" tIns="45700" rIns="91425" bIns="45700" anchor="t" anchorCtr="0">
            <a:normAutofit/>
          </a:bodyPr>
          <a:lstStyle/>
          <a:p>
            <a:pPr marL="285750" lvl="0" indent="-285750" algn="l" rtl="0">
              <a:lnSpc>
                <a:spcPct val="100000"/>
              </a:lnSpc>
              <a:spcBef>
                <a:spcPts val="0"/>
              </a:spcBef>
              <a:spcAft>
                <a:spcPts val="0"/>
              </a:spcAft>
              <a:buClr>
                <a:schemeClr val="dk1"/>
              </a:buClr>
              <a:buSzPts val="2760"/>
              <a:buFont typeface="Comic Sans MS"/>
              <a:buChar char="•"/>
            </a:pPr>
            <a:r>
              <a:rPr lang="en-GB">
                <a:solidFill>
                  <a:schemeClr val="dk1"/>
                </a:solidFill>
                <a:latin typeface="Comic Sans MS"/>
                <a:ea typeface="Comic Sans MS"/>
                <a:cs typeface="Comic Sans MS"/>
                <a:sym typeface="Comic Sans MS"/>
              </a:rPr>
              <a:t>We have a before and after school club called Charley’s Childcare, which is privately run – operates from the canteen area and access to outdoor space as well as trips during the school holidays</a:t>
            </a:r>
            <a:endParaRPr>
              <a:solidFill>
                <a:schemeClr val="dk1"/>
              </a:solidFill>
              <a:latin typeface="Comic Sans MS"/>
              <a:ea typeface="Comic Sans MS"/>
              <a:cs typeface="Comic Sans MS"/>
              <a:sym typeface="Comic Sans MS"/>
            </a:endParaRPr>
          </a:p>
          <a:p>
            <a:pPr marL="285750" lvl="0" indent="-285750" algn="l" rtl="0">
              <a:lnSpc>
                <a:spcPct val="100000"/>
              </a:lnSpc>
              <a:spcBef>
                <a:spcPts val="1080"/>
              </a:spcBef>
              <a:spcAft>
                <a:spcPts val="0"/>
              </a:spcAft>
              <a:buClr>
                <a:schemeClr val="dk1"/>
              </a:buClr>
              <a:buSzPts val="2760"/>
              <a:buFont typeface="Comic Sans MS"/>
              <a:buChar char="•"/>
            </a:pPr>
            <a:r>
              <a:rPr lang="en-GB">
                <a:solidFill>
                  <a:schemeClr val="dk1"/>
                </a:solidFill>
                <a:latin typeface="Comic Sans MS"/>
                <a:ea typeface="Comic Sans MS"/>
                <a:cs typeface="Comic Sans MS"/>
                <a:sym typeface="Comic Sans MS"/>
              </a:rPr>
              <a:t>Details are on our website with email address</a:t>
            </a:r>
            <a:endParaRPr>
              <a:solidFill>
                <a:schemeClr val="dk1"/>
              </a:solidFill>
              <a:latin typeface="Comic Sans MS"/>
              <a:ea typeface="Comic Sans MS"/>
              <a:cs typeface="Comic Sans MS"/>
              <a:sym typeface="Comic Sans MS"/>
            </a:endParaRPr>
          </a:p>
          <a:p>
            <a:pPr marL="285750" lvl="0" indent="-285750" algn="l" rtl="0">
              <a:lnSpc>
                <a:spcPct val="100000"/>
              </a:lnSpc>
              <a:spcBef>
                <a:spcPts val="1080"/>
              </a:spcBef>
              <a:spcAft>
                <a:spcPts val="0"/>
              </a:spcAft>
              <a:buClr>
                <a:schemeClr val="dk1"/>
              </a:buClr>
              <a:buSzPts val="2760"/>
              <a:buFont typeface="Comic Sans MS"/>
              <a:buChar char="•"/>
            </a:pPr>
            <a:r>
              <a:rPr lang="en-GB">
                <a:solidFill>
                  <a:schemeClr val="dk1"/>
                </a:solidFill>
                <a:latin typeface="Comic Sans MS"/>
                <a:ea typeface="Comic Sans MS"/>
                <a:cs typeface="Comic Sans MS"/>
                <a:sym typeface="Comic Sans MS"/>
              </a:rPr>
              <a:t>Facebook page</a:t>
            </a:r>
            <a:endParaRPr>
              <a:solidFill>
                <a:schemeClr val="dk1"/>
              </a:solidFill>
              <a:latin typeface="Comic Sans MS"/>
              <a:ea typeface="Comic Sans MS"/>
              <a:cs typeface="Comic Sans MS"/>
              <a:sym typeface="Comic Sans MS"/>
            </a:endParaRPr>
          </a:p>
        </p:txBody>
      </p:sp>
      <p:pic>
        <p:nvPicPr>
          <p:cNvPr id="203" name="Google Shape;203;p31"/>
          <p:cNvPicPr preferRelativeResize="0"/>
          <p:nvPr/>
        </p:nvPicPr>
        <p:blipFill rotWithShape="1">
          <a:blip r:embed="rId3">
            <a:alphaModFix/>
          </a:blip>
          <a:srcRect/>
          <a:stretch/>
        </p:blipFill>
        <p:spPr>
          <a:xfrm>
            <a:off x="1499927" y="982132"/>
            <a:ext cx="835224" cy="1042506"/>
          </a:xfrm>
          <a:prstGeom prst="rect">
            <a:avLst/>
          </a:prstGeom>
          <a:noFill/>
          <a:ln>
            <a:noFill/>
          </a:ln>
        </p:spPr>
      </p:pic>
      <p:pic>
        <p:nvPicPr>
          <p:cNvPr id="204" name="Google Shape;204;p31"/>
          <p:cNvPicPr preferRelativeResize="0"/>
          <p:nvPr/>
        </p:nvPicPr>
        <p:blipFill rotWithShape="1">
          <a:blip r:embed="rId4">
            <a:alphaModFix/>
          </a:blip>
          <a:srcRect/>
          <a:stretch/>
        </p:blipFill>
        <p:spPr>
          <a:xfrm>
            <a:off x="9613694" y="884587"/>
            <a:ext cx="1066892" cy="123759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93C47D"/>
        </a:solidFill>
        <a:effectLst/>
      </p:bgPr>
    </p:bg>
    <p:spTree>
      <p:nvGrpSpPr>
        <p:cNvPr id="1" name="Shape 209"/>
        <p:cNvGrpSpPr/>
        <p:nvPr/>
      </p:nvGrpSpPr>
      <p:grpSpPr>
        <a:xfrm>
          <a:off x="0" y="0"/>
          <a:ext cx="0" cy="0"/>
          <a:chOff x="0" y="0"/>
          <a:chExt cx="0" cy="0"/>
        </a:xfrm>
      </p:grpSpPr>
      <p:pic>
        <p:nvPicPr>
          <p:cNvPr id="210" name="Google Shape;210;p32" title="IMG_0942.MOV">
            <a:hlinkClick r:id="rId3"/>
          </p:cNvPr>
          <p:cNvPicPr preferRelativeResize="0"/>
          <p:nvPr/>
        </p:nvPicPr>
        <p:blipFill>
          <a:blip r:embed="rId4">
            <a:alphaModFix/>
          </a:blip>
          <a:stretch>
            <a:fillRect/>
          </a:stretch>
        </p:blipFill>
        <p:spPr>
          <a:xfrm>
            <a:off x="0" y="5150"/>
            <a:ext cx="12182842" cy="685285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0"/>
                                        </p:tgtEl>
                                        <p:attrNameLst>
                                          <p:attrName>style.visibility</p:attrName>
                                        </p:attrNameLst>
                                      </p:cBhvr>
                                      <p:to>
                                        <p:strVal val="visible"/>
                                      </p:to>
                                    </p:set>
                                    <p:animEffect transition="in" filter="fade">
                                      <p:cBhvr>
                                        <p:cTn id="7" dur="1000"/>
                                        <p:tgtEl>
                                          <p:spTgt spid="2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2"/>
        <p:cNvGrpSpPr/>
        <p:nvPr/>
      </p:nvGrpSpPr>
      <p:grpSpPr>
        <a:xfrm>
          <a:off x="0" y="0"/>
          <a:ext cx="0" cy="0"/>
          <a:chOff x="0" y="0"/>
          <a:chExt cx="0" cy="0"/>
        </a:xfrm>
      </p:grpSpPr>
      <p:sp>
        <p:nvSpPr>
          <p:cNvPr id="73" name="Google Shape;73;p15"/>
          <p:cNvSpPr txBox="1"/>
          <p:nvPr/>
        </p:nvSpPr>
        <p:spPr>
          <a:xfrm>
            <a:off x="295225" y="2909975"/>
            <a:ext cx="11455500" cy="3800400"/>
          </a:xfrm>
          <a:prstGeom prst="rect">
            <a:avLst/>
          </a:prstGeom>
          <a:solidFill>
            <a:srgbClr val="93C47D"/>
          </a:solidFill>
          <a:ln>
            <a:noFill/>
          </a:ln>
        </p:spPr>
        <p:txBody>
          <a:bodyPr spcFirstLastPara="1" wrap="square" lIns="91425" tIns="91425" rIns="91425" bIns="91425" anchor="t" anchorCtr="0">
            <a:noAutofit/>
          </a:bodyPr>
          <a:lstStyle/>
          <a:p>
            <a:pPr marL="285750" lvl="0" indent="-274780" algn="ctr" rtl="0">
              <a:lnSpc>
                <a:spcPct val="80000"/>
              </a:lnSpc>
              <a:spcBef>
                <a:spcPts val="0"/>
              </a:spcBef>
              <a:spcAft>
                <a:spcPts val="0"/>
              </a:spcAft>
              <a:buClr>
                <a:schemeClr val="dk1"/>
              </a:buClr>
              <a:buSzPts val="2369"/>
              <a:buFont typeface="Comic Sans MS"/>
              <a:buChar char="•"/>
            </a:pPr>
            <a:r>
              <a:rPr lang="en-GB" sz="2125">
                <a:solidFill>
                  <a:schemeClr val="dk1"/>
                </a:solidFill>
                <a:latin typeface="Comic Sans MS"/>
                <a:ea typeface="Comic Sans MS"/>
                <a:cs typeface="Comic Sans MS"/>
                <a:sym typeface="Comic Sans MS"/>
              </a:rPr>
              <a:t>Miss Fry – Headteacher</a:t>
            </a:r>
            <a:endParaRPr sz="2125">
              <a:solidFill>
                <a:schemeClr val="dk1"/>
              </a:solidFill>
              <a:latin typeface="Comic Sans MS"/>
              <a:ea typeface="Comic Sans MS"/>
              <a:cs typeface="Comic Sans MS"/>
              <a:sym typeface="Comic Sans MS"/>
            </a:endParaRPr>
          </a:p>
          <a:p>
            <a:pPr marL="285750" lvl="0" indent="-274780" algn="ctr" rtl="0">
              <a:lnSpc>
                <a:spcPct val="80000"/>
              </a:lnSpc>
              <a:spcBef>
                <a:spcPts val="1042"/>
              </a:spcBef>
              <a:spcAft>
                <a:spcPts val="0"/>
              </a:spcAft>
              <a:buClr>
                <a:schemeClr val="dk1"/>
              </a:buClr>
              <a:buSzPts val="2369"/>
              <a:buFont typeface="Comic Sans MS"/>
              <a:buChar char="•"/>
            </a:pPr>
            <a:r>
              <a:rPr lang="en-GB" sz="2125">
                <a:solidFill>
                  <a:schemeClr val="dk1"/>
                </a:solidFill>
                <a:latin typeface="Comic Sans MS"/>
                <a:ea typeface="Comic Sans MS"/>
                <a:cs typeface="Comic Sans MS"/>
                <a:sym typeface="Comic Sans MS"/>
              </a:rPr>
              <a:t>Mrs Lees - Assistant Head - Year 5 and 6 Lead </a:t>
            </a:r>
            <a:endParaRPr sz="2000">
              <a:solidFill>
                <a:schemeClr val="dk1"/>
              </a:solidFill>
              <a:latin typeface="Comic Sans MS"/>
              <a:ea typeface="Comic Sans MS"/>
              <a:cs typeface="Comic Sans MS"/>
              <a:sym typeface="Comic Sans MS"/>
            </a:endParaRPr>
          </a:p>
          <a:p>
            <a:pPr marL="285750" lvl="0" indent="-274780" algn="ctr" rtl="0">
              <a:lnSpc>
                <a:spcPct val="80000"/>
              </a:lnSpc>
              <a:spcBef>
                <a:spcPts val="1042"/>
              </a:spcBef>
              <a:spcAft>
                <a:spcPts val="0"/>
              </a:spcAft>
              <a:buClr>
                <a:schemeClr val="dk1"/>
              </a:buClr>
              <a:buSzPts val="2369"/>
              <a:buFont typeface="Comic Sans MS"/>
              <a:buChar char="•"/>
            </a:pPr>
            <a:r>
              <a:rPr lang="en-GB" sz="2125">
                <a:solidFill>
                  <a:schemeClr val="dk1"/>
                </a:solidFill>
                <a:latin typeface="Comic Sans MS"/>
                <a:ea typeface="Comic Sans MS"/>
                <a:cs typeface="Comic Sans MS"/>
                <a:sym typeface="Comic Sans MS"/>
              </a:rPr>
              <a:t>Ms Balmer – Assistant Headteacher - Year 3 and 4 Lead and SENCO </a:t>
            </a:r>
            <a:endParaRPr sz="2000">
              <a:solidFill>
                <a:schemeClr val="dk1"/>
              </a:solidFill>
              <a:latin typeface="Comic Sans MS"/>
              <a:ea typeface="Comic Sans MS"/>
              <a:cs typeface="Comic Sans MS"/>
              <a:sym typeface="Comic Sans MS"/>
            </a:endParaRPr>
          </a:p>
          <a:p>
            <a:pPr marL="285750" lvl="0" indent="-274780" algn="ctr" rtl="0">
              <a:lnSpc>
                <a:spcPct val="80000"/>
              </a:lnSpc>
              <a:spcBef>
                <a:spcPts val="1042"/>
              </a:spcBef>
              <a:spcAft>
                <a:spcPts val="0"/>
              </a:spcAft>
              <a:buClr>
                <a:schemeClr val="dk1"/>
              </a:buClr>
              <a:buSzPts val="2369"/>
              <a:buFont typeface="Comic Sans MS"/>
              <a:buChar char="•"/>
            </a:pPr>
            <a:r>
              <a:rPr lang="en-GB" sz="2125">
                <a:solidFill>
                  <a:schemeClr val="dk1"/>
                </a:solidFill>
                <a:latin typeface="Comic Sans MS"/>
                <a:ea typeface="Comic Sans MS"/>
                <a:cs typeface="Comic Sans MS"/>
                <a:sym typeface="Comic Sans MS"/>
              </a:rPr>
              <a:t>Mrs Nicol – School Business Manager</a:t>
            </a:r>
            <a:endParaRPr sz="2125">
              <a:solidFill>
                <a:schemeClr val="dk1"/>
              </a:solidFill>
              <a:latin typeface="Comic Sans MS"/>
              <a:ea typeface="Comic Sans MS"/>
              <a:cs typeface="Comic Sans MS"/>
              <a:sym typeface="Comic Sans MS"/>
            </a:endParaRPr>
          </a:p>
          <a:p>
            <a:pPr marL="457200" lvl="0" indent="0" algn="ctr" rtl="0">
              <a:lnSpc>
                <a:spcPct val="80000"/>
              </a:lnSpc>
              <a:spcBef>
                <a:spcPts val="1042"/>
              </a:spcBef>
              <a:spcAft>
                <a:spcPts val="0"/>
              </a:spcAft>
              <a:buNone/>
            </a:pPr>
            <a:r>
              <a:rPr lang="en-GB" sz="2125">
                <a:solidFill>
                  <a:schemeClr val="dk1"/>
                </a:solidFill>
                <a:latin typeface="Comic Sans MS"/>
                <a:ea typeface="Comic Sans MS"/>
                <a:cs typeface="Comic Sans MS"/>
                <a:sym typeface="Comic Sans MS"/>
              </a:rPr>
              <a:t>8 Teachers and 8 teaching assistants. </a:t>
            </a:r>
            <a:endParaRPr sz="2125">
              <a:solidFill>
                <a:schemeClr val="dk1"/>
              </a:solidFill>
              <a:latin typeface="Comic Sans MS"/>
              <a:ea typeface="Comic Sans MS"/>
              <a:cs typeface="Comic Sans MS"/>
              <a:sym typeface="Comic Sans MS"/>
            </a:endParaRPr>
          </a:p>
          <a:p>
            <a:pPr marL="0" lvl="0" indent="0" algn="ctr" rtl="0">
              <a:lnSpc>
                <a:spcPct val="80000"/>
              </a:lnSpc>
              <a:spcBef>
                <a:spcPts val="1042"/>
              </a:spcBef>
              <a:spcAft>
                <a:spcPts val="0"/>
              </a:spcAft>
              <a:buClr>
                <a:schemeClr val="dk1"/>
              </a:buClr>
              <a:buSzPts val="1869"/>
              <a:buFont typeface="Arial"/>
              <a:buNone/>
            </a:pPr>
            <a:r>
              <a:rPr lang="en-GB" sz="2125" u="sng">
                <a:solidFill>
                  <a:schemeClr val="dk1"/>
                </a:solidFill>
                <a:latin typeface="Comic Sans MS"/>
                <a:ea typeface="Comic Sans MS"/>
                <a:cs typeface="Comic Sans MS"/>
                <a:sym typeface="Comic Sans MS"/>
              </a:rPr>
              <a:t>Oak Trees MAT</a:t>
            </a:r>
            <a:endParaRPr sz="2000">
              <a:solidFill>
                <a:schemeClr val="dk1"/>
              </a:solidFill>
              <a:latin typeface="Comic Sans MS"/>
              <a:ea typeface="Comic Sans MS"/>
              <a:cs typeface="Comic Sans MS"/>
              <a:sym typeface="Comic Sans MS"/>
            </a:endParaRPr>
          </a:p>
          <a:p>
            <a:pPr marL="285750" lvl="0" indent="-274780" algn="ctr" rtl="0">
              <a:lnSpc>
                <a:spcPct val="80000"/>
              </a:lnSpc>
              <a:spcBef>
                <a:spcPts val="1042"/>
              </a:spcBef>
              <a:spcAft>
                <a:spcPts val="0"/>
              </a:spcAft>
              <a:buClr>
                <a:schemeClr val="dk1"/>
              </a:buClr>
              <a:buSzPts val="2369"/>
              <a:buFont typeface="Comic Sans MS"/>
              <a:buChar char="•"/>
            </a:pPr>
            <a:r>
              <a:rPr lang="en-GB" sz="2125">
                <a:solidFill>
                  <a:schemeClr val="dk1"/>
                </a:solidFill>
                <a:latin typeface="Comic Sans MS"/>
                <a:ea typeface="Comic Sans MS"/>
                <a:cs typeface="Comic Sans MS"/>
                <a:sym typeface="Comic Sans MS"/>
              </a:rPr>
              <a:t>Mr Lacey – Chief Executive Officer</a:t>
            </a:r>
            <a:endParaRPr sz="2125">
              <a:solidFill>
                <a:schemeClr val="dk1"/>
              </a:solidFill>
              <a:latin typeface="Comic Sans MS"/>
              <a:ea typeface="Comic Sans MS"/>
              <a:cs typeface="Comic Sans MS"/>
              <a:sym typeface="Comic Sans MS"/>
            </a:endParaRPr>
          </a:p>
          <a:p>
            <a:pPr marL="285750" lvl="0" indent="-259302" algn="ctr" rtl="0">
              <a:lnSpc>
                <a:spcPct val="80000"/>
              </a:lnSpc>
              <a:spcBef>
                <a:spcPts val="1042"/>
              </a:spcBef>
              <a:spcAft>
                <a:spcPts val="0"/>
              </a:spcAft>
              <a:buClr>
                <a:schemeClr val="dk1"/>
              </a:buClr>
              <a:buSzPts val="2125"/>
              <a:buFont typeface="Comic Sans MS"/>
              <a:buChar char="•"/>
            </a:pPr>
            <a:r>
              <a:rPr lang="en-GB" sz="2125">
                <a:solidFill>
                  <a:schemeClr val="dk1"/>
                </a:solidFill>
                <a:latin typeface="Comic Sans MS"/>
                <a:ea typeface="Comic Sans MS"/>
                <a:cs typeface="Comic Sans MS"/>
                <a:sym typeface="Comic Sans MS"/>
              </a:rPr>
              <a:t>Mrs Finnegan - Deputy Chief Executive Officer</a:t>
            </a:r>
            <a:endParaRPr sz="2125">
              <a:solidFill>
                <a:schemeClr val="dk1"/>
              </a:solidFill>
              <a:latin typeface="Comic Sans MS"/>
              <a:ea typeface="Comic Sans MS"/>
              <a:cs typeface="Comic Sans MS"/>
              <a:sym typeface="Comic Sans MS"/>
            </a:endParaRPr>
          </a:p>
          <a:p>
            <a:pPr marL="457200" lvl="0" indent="-363537" algn="ctr" rtl="0">
              <a:lnSpc>
                <a:spcPct val="80000"/>
              </a:lnSpc>
              <a:spcBef>
                <a:spcPts val="1042"/>
              </a:spcBef>
              <a:spcAft>
                <a:spcPts val="0"/>
              </a:spcAft>
              <a:buClr>
                <a:schemeClr val="dk1"/>
              </a:buClr>
              <a:buSzPts val="2125"/>
              <a:buFont typeface="Comic Sans MS"/>
              <a:buChar char="•"/>
            </a:pPr>
            <a:r>
              <a:rPr lang="en-GB" sz="2125">
                <a:solidFill>
                  <a:schemeClr val="dk1"/>
                </a:solidFill>
                <a:latin typeface="Comic Sans MS"/>
                <a:ea typeface="Comic Sans MS"/>
                <a:cs typeface="Comic Sans MS"/>
                <a:sym typeface="Comic Sans MS"/>
              </a:rPr>
              <a:t>Mrs Arnold – School Improvement Lead</a:t>
            </a:r>
            <a:endParaRPr sz="2125">
              <a:solidFill>
                <a:schemeClr val="dk1"/>
              </a:solidFill>
              <a:latin typeface="Comic Sans MS"/>
              <a:ea typeface="Comic Sans MS"/>
              <a:cs typeface="Comic Sans MS"/>
              <a:sym typeface="Comic Sans MS"/>
            </a:endParaRPr>
          </a:p>
        </p:txBody>
      </p:sp>
      <p:pic>
        <p:nvPicPr>
          <p:cNvPr id="74" name="Google Shape;74;p15"/>
          <p:cNvPicPr preferRelativeResize="0"/>
          <p:nvPr/>
        </p:nvPicPr>
        <p:blipFill rotWithShape="1">
          <a:blip r:embed="rId4">
            <a:alphaModFix/>
          </a:blip>
          <a:srcRect/>
          <a:stretch/>
        </p:blipFill>
        <p:spPr>
          <a:xfrm>
            <a:off x="295213" y="2909969"/>
            <a:ext cx="836217" cy="1038062"/>
          </a:xfrm>
          <a:prstGeom prst="rect">
            <a:avLst/>
          </a:prstGeom>
          <a:noFill/>
          <a:ln>
            <a:noFill/>
          </a:ln>
        </p:spPr>
      </p:pic>
      <p:pic>
        <p:nvPicPr>
          <p:cNvPr id="75" name="Google Shape;75;p15"/>
          <p:cNvPicPr preferRelativeResize="0"/>
          <p:nvPr/>
        </p:nvPicPr>
        <p:blipFill rotWithShape="1">
          <a:blip r:embed="rId5">
            <a:alphaModFix/>
          </a:blip>
          <a:srcRect/>
          <a:stretch/>
        </p:blipFill>
        <p:spPr>
          <a:xfrm>
            <a:off x="10817595" y="2631169"/>
            <a:ext cx="1066892" cy="123759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93C47D"/>
        </a:solidFill>
        <a:effectLst/>
      </p:bgPr>
    </p:bg>
    <p:spTree>
      <p:nvGrpSpPr>
        <p:cNvPr id="1" name="Shape 214"/>
        <p:cNvGrpSpPr/>
        <p:nvPr/>
      </p:nvGrpSpPr>
      <p:grpSpPr>
        <a:xfrm>
          <a:off x="0" y="0"/>
          <a:ext cx="0" cy="0"/>
          <a:chOff x="0" y="0"/>
          <a:chExt cx="0" cy="0"/>
        </a:xfrm>
      </p:grpSpPr>
      <p:sp>
        <p:nvSpPr>
          <p:cNvPr id="215" name="Google Shape;215;p33"/>
          <p:cNvSpPr txBox="1">
            <a:spLocks noGrp="1"/>
          </p:cNvSpPr>
          <p:nvPr>
            <p:ph type="title"/>
          </p:nvPr>
        </p:nvSpPr>
        <p:spPr>
          <a:xfrm>
            <a:off x="1" y="1074400"/>
            <a:ext cx="6876600" cy="13038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262626"/>
              </a:buClr>
              <a:buSzPts val="4400"/>
              <a:buFont typeface="Arial"/>
              <a:buNone/>
            </a:pPr>
            <a:r>
              <a:rPr lang="en-GB">
                <a:latin typeface="Comic Sans MS"/>
                <a:ea typeface="Comic Sans MS"/>
                <a:cs typeface="Comic Sans MS"/>
                <a:sym typeface="Comic Sans MS"/>
              </a:rPr>
              <a:t>Information Packs</a:t>
            </a:r>
            <a:endParaRPr>
              <a:latin typeface="Comic Sans MS"/>
              <a:ea typeface="Comic Sans MS"/>
              <a:cs typeface="Comic Sans MS"/>
              <a:sym typeface="Comic Sans MS"/>
            </a:endParaRPr>
          </a:p>
        </p:txBody>
      </p:sp>
      <p:sp>
        <p:nvSpPr>
          <p:cNvPr id="216" name="Google Shape;216;p33"/>
          <p:cNvSpPr txBox="1">
            <a:spLocks noGrp="1"/>
          </p:cNvSpPr>
          <p:nvPr>
            <p:ph type="body" idx="1"/>
          </p:nvPr>
        </p:nvSpPr>
        <p:spPr>
          <a:xfrm>
            <a:off x="0" y="2556925"/>
            <a:ext cx="6648000" cy="3318900"/>
          </a:xfrm>
          <a:prstGeom prst="rect">
            <a:avLst/>
          </a:prstGeom>
          <a:noFill/>
          <a:ln>
            <a:noFill/>
          </a:ln>
        </p:spPr>
        <p:txBody>
          <a:bodyPr spcFirstLastPara="1" wrap="square" lIns="91425" tIns="45700" rIns="91425" bIns="45700" anchor="t" anchorCtr="0">
            <a:normAutofit lnSpcReduction="10000"/>
          </a:bodyPr>
          <a:lstStyle/>
          <a:p>
            <a:pPr marL="285750" lvl="0" indent="-272605" algn="l" rtl="0">
              <a:lnSpc>
                <a:spcPct val="100000"/>
              </a:lnSpc>
              <a:spcBef>
                <a:spcPts val="0"/>
              </a:spcBef>
              <a:spcAft>
                <a:spcPts val="0"/>
              </a:spcAft>
              <a:buClr>
                <a:srgbClr val="83992A"/>
              </a:buClr>
              <a:buSzPct val="115000"/>
              <a:buFont typeface="Comic Sans MS"/>
              <a:buChar char="•"/>
            </a:pPr>
            <a:r>
              <a:rPr lang="en-GB">
                <a:solidFill>
                  <a:srgbClr val="262626"/>
                </a:solidFill>
                <a:latin typeface="Comic Sans MS"/>
                <a:ea typeface="Comic Sans MS"/>
                <a:cs typeface="Comic Sans MS"/>
                <a:sym typeface="Comic Sans MS"/>
              </a:rPr>
              <a:t>Admission Forms including medical information</a:t>
            </a:r>
            <a:endParaRPr>
              <a:latin typeface="Comic Sans MS"/>
              <a:ea typeface="Comic Sans MS"/>
              <a:cs typeface="Comic Sans MS"/>
              <a:sym typeface="Comic Sans MS"/>
            </a:endParaRPr>
          </a:p>
          <a:p>
            <a:pPr marL="285750" lvl="0" indent="-272605" algn="l" rtl="0">
              <a:lnSpc>
                <a:spcPct val="100000"/>
              </a:lnSpc>
              <a:spcBef>
                <a:spcPts val="1080"/>
              </a:spcBef>
              <a:spcAft>
                <a:spcPts val="0"/>
              </a:spcAft>
              <a:buClr>
                <a:srgbClr val="83992A"/>
              </a:buClr>
              <a:buSzPct val="115000"/>
              <a:buFont typeface="Comic Sans MS"/>
              <a:buChar char="•"/>
            </a:pPr>
            <a:r>
              <a:rPr lang="en-GB">
                <a:solidFill>
                  <a:srgbClr val="262626"/>
                </a:solidFill>
                <a:latin typeface="Comic Sans MS"/>
                <a:ea typeface="Comic Sans MS"/>
                <a:cs typeface="Comic Sans MS"/>
                <a:sym typeface="Comic Sans MS"/>
              </a:rPr>
              <a:t>Supporting the transition</a:t>
            </a:r>
            <a:endParaRPr>
              <a:latin typeface="Comic Sans MS"/>
              <a:ea typeface="Comic Sans MS"/>
              <a:cs typeface="Comic Sans MS"/>
              <a:sym typeface="Comic Sans MS"/>
            </a:endParaRPr>
          </a:p>
          <a:p>
            <a:pPr marL="285750" lvl="0" indent="-272605" algn="l" rtl="0">
              <a:lnSpc>
                <a:spcPct val="100000"/>
              </a:lnSpc>
              <a:spcBef>
                <a:spcPts val="1080"/>
              </a:spcBef>
              <a:spcAft>
                <a:spcPts val="0"/>
              </a:spcAft>
              <a:buClr>
                <a:srgbClr val="83992A"/>
              </a:buClr>
              <a:buSzPct val="115000"/>
              <a:buFont typeface="Comic Sans MS"/>
              <a:buChar char="•"/>
            </a:pPr>
            <a:r>
              <a:rPr lang="en-GB">
                <a:solidFill>
                  <a:srgbClr val="262626"/>
                </a:solidFill>
                <a:latin typeface="Comic Sans MS"/>
                <a:ea typeface="Comic Sans MS"/>
                <a:cs typeface="Comic Sans MS"/>
                <a:sym typeface="Comic Sans MS"/>
              </a:rPr>
              <a:t>Uniform Information</a:t>
            </a:r>
            <a:endParaRPr>
              <a:latin typeface="Comic Sans MS"/>
              <a:ea typeface="Comic Sans MS"/>
              <a:cs typeface="Comic Sans MS"/>
              <a:sym typeface="Comic Sans MS"/>
            </a:endParaRPr>
          </a:p>
          <a:p>
            <a:pPr marL="285750" lvl="0" indent="-272605" algn="l" rtl="0">
              <a:lnSpc>
                <a:spcPct val="100000"/>
              </a:lnSpc>
              <a:spcBef>
                <a:spcPts val="1080"/>
              </a:spcBef>
              <a:spcAft>
                <a:spcPts val="0"/>
              </a:spcAft>
              <a:buClr>
                <a:srgbClr val="83992A"/>
              </a:buClr>
              <a:buSzPct val="115000"/>
              <a:buFont typeface="Comic Sans MS"/>
              <a:buChar char="•"/>
            </a:pPr>
            <a:r>
              <a:rPr lang="en-GB">
                <a:solidFill>
                  <a:srgbClr val="262626"/>
                </a:solidFill>
                <a:latin typeface="Comic Sans MS"/>
                <a:ea typeface="Comic Sans MS"/>
                <a:cs typeface="Comic Sans MS"/>
                <a:sym typeface="Comic Sans MS"/>
              </a:rPr>
              <a:t>Responsible Internet Use</a:t>
            </a:r>
            <a:endParaRPr>
              <a:latin typeface="Comic Sans MS"/>
              <a:ea typeface="Comic Sans MS"/>
              <a:cs typeface="Comic Sans MS"/>
              <a:sym typeface="Comic Sans MS"/>
            </a:endParaRPr>
          </a:p>
          <a:p>
            <a:pPr marL="285750" lvl="0" indent="-272605" algn="l" rtl="0">
              <a:lnSpc>
                <a:spcPct val="100000"/>
              </a:lnSpc>
              <a:spcBef>
                <a:spcPts val="1080"/>
              </a:spcBef>
              <a:spcAft>
                <a:spcPts val="0"/>
              </a:spcAft>
              <a:buClr>
                <a:srgbClr val="83992A"/>
              </a:buClr>
              <a:buSzPct val="115000"/>
              <a:buFont typeface="Comic Sans MS"/>
              <a:buChar char="•"/>
            </a:pPr>
            <a:r>
              <a:rPr lang="en-GB">
                <a:solidFill>
                  <a:srgbClr val="262626"/>
                </a:solidFill>
                <a:latin typeface="Comic Sans MS"/>
                <a:ea typeface="Comic Sans MS"/>
                <a:cs typeface="Comic Sans MS"/>
                <a:sym typeface="Comic Sans MS"/>
              </a:rPr>
              <a:t>Home School Agreement</a:t>
            </a:r>
            <a:endParaRPr>
              <a:latin typeface="Comic Sans MS"/>
              <a:ea typeface="Comic Sans MS"/>
              <a:cs typeface="Comic Sans MS"/>
              <a:sym typeface="Comic Sans MS"/>
            </a:endParaRPr>
          </a:p>
          <a:p>
            <a:pPr marL="285750" lvl="0" indent="-272605" algn="l" rtl="0">
              <a:lnSpc>
                <a:spcPct val="100000"/>
              </a:lnSpc>
              <a:spcBef>
                <a:spcPts val="1080"/>
              </a:spcBef>
              <a:spcAft>
                <a:spcPts val="0"/>
              </a:spcAft>
              <a:buClr>
                <a:srgbClr val="83992A"/>
              </a:buClr>
              <a:buSzPct val="115000"/>
              <a:buFont typeface="Comic Sans MS"/>
              <a:buChar char="•"/>
            </a:pPr>
            <a:r>
              <a:rPr lang="en-GB">
                <a:solidFill>
                  <a:srgbClr val="262626"/>
                </a:solidFill>
                <a:latin typeface="Comic Sans MS"/>
                <a:ea typeface="Comic Sans MS"/>
                <a:cs typeface="Comic Sans MS"/>
                <a:sym typeface="Comic Sans MS"/>
              </a:rPr>
              <a:t>Free School Meal eligibility </a:t>
            </a:r>
            <a:endParaRPr>
              <a:latin typeface="Comic Sans MS"/>
              <a:ea typeface="Comic Sans MS"/>
              <a:cs typeface="Comic Sans MS"/>
              <a:sym typeface="Comic Sans MS"/>
            </a:endParaRPr>
          </a:p>
          <a:p>
            <a:pPr marL="285750" lvl="0" indent="-110490" algn="l" rtl="0">
              <a:lnSpc>
                <a:spcPct val="100000"/>
              </a:lnSpc>
              <a:spcBef>
                <a:spcPts val="1080"/>
              </a:spcBef>
              <a:spcAft>
                <a:spcPts val="0"/>
              </a:spcAft>
              <a:buSzPct val="115000"/>
              <a:buNone/>
            </a:pPr>
            <a:endParaRPr/>
          </a:p>
        </p:txBody>
      </p:sp>
      <p:pic>
        <p:nvPicPr>
          <p:cNvPr id="217" name="Google Shape;217;p33"/>
          <p:cNvPicPr preferRelativeResize="0"/>
          <p:nvPr/>
        </p:nvPicPr>
        <p:blipFill rotWithShape="1">
          <a:blip r:embed="rId3">
            <a:alphaModFix/>
          </a:blip>
          <a:srcRect/>
          <a:stretch/>
        </p:blipFill>
        <p:spPr>
          <a:xfrm>
            <a:off x="10586761" y="96830"/>
            <a:ext cx="1066892" cy="1237595"/>
          </a:xfrm>
          <a:prstGeom prst="rect">
            <a:avLst/>
          </a:prstGeom>
          <a:noFill/>
          <a:ln>
            <a:noFill/>
          </a:ln>
        </p:spPr>
      </p:pic>
      <p:pic>
        <p:nvPicPr>
          <p:cNvPr id="218" name="Google Shape;218;p33"/>
          <p:cNvPicPr preferRelativeResize="0"/>
          <p:nvPr/>
        </p:nvPicPr>
        <p:blipFill rotWithShape="1">
          <a:blip r:embed="rId4">
            <a:alphaModFix/>
          </a:blip>
          <a:srcRect/>
          <a:stretch/>
        </p:blipFill>
        <p:spPr>
          <a:xfrm>
            <a:off x="228644" y="194368"/>
            <a:ext cx="835224" cy="1042506"/>
          </a:xfrm>
          <a:prstGeom prst="rect">
            <a:avLst/>
          </a:prstGeom>
          <a:noFill/>
          <a:ln>
            <a:noFill/>
          </a:ln>
        </p:spPr>
      </p:pic>
      <p:pic>
        <p:nvPicPr>
          <p:cNvPr id="219" name="Google Shape;219;p33"/>
          <p:cNvPicPr preferRelativeResize="0"/>
          <p:nvPr/>
        </p:nvPicPr>
        <p:blipFill>
          <a:blip r:embed="rId5">
            <a:alphaModFix/>
          </a:blip>
          <a:stretch>
            <a:fillRect/>
          </a:stretch>
        </p:blipFill>
        <p:spPr>
          <a:xfrm>
            <a:off x="6654075" y="1267050"/>
            <a:ext cx="4999575" cy="54195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93C47D"/>
        </a:solidFill>
        <a:effectLst/>
      </p:bgPr>
    </p:bg>
    <p:spTree>
      <p:nvGrpSpPr>
        <p:cNvPr id="1" name="Shape 224"/>
        <p:cNvGrpSpPr/>
        <p:nvPr/>
      </p:nvGrpSpPr>
      <p:grpSpPr>
        <a:xfrm>
          <a:off x="0" y="0"/>
          <a:ext cx="0" cy="0"/>
          <a:chOff x="0" y="0"/>
          <a:chExt cx="0" cy="0"/>
        </a:xfrm>
      </p:grpSpPr>
      <p:sp>
        <p:nvSpPr>
          <p:cNvPr id="225" name="Google Shape;225;p34"/>
          <p:cNvSpPr txBox="1">
            <a:spLocks noGrp="1"/>
          </p:cNvSpPr>
          <p:nvPr>
            <p:ph type="title"/>
          </p:nvPr>
        </p:nvSpPr>
        <p:spPr>
          <a:xfrm>
            <a:off x="591477" y="982157"/>
            <a:ext cx="9601200" cy="13038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262626"/>
              </a:buClr>
              <a:buSzPts val="4400"/>
              <a:buFont typeface="Arial"/>
              <a:buNone/>
            </a:pPr>
            <a:r>
              <a:rPr lang="en-GB">
                <a:latin typeface="Comic Sans MS"/>
                <a:ea typeface="Comic Sans MS"/>
                <a:cs typeface="Comic Sans MS"/>
                <a:sym typeface="Comic Sans MS"/>
              </a:rPr>
              <a:t>More Information or Questions</a:t>
            </a:r>
            <a:endParaRPr>
              <a:latin typeface="Comic Sans MS"/>
              <a:ea typeface="Comic Sans MS"/>
              <a:cs typeface="Comic Sans MS"/>
              <a:sym typeface="Comic Sans MS"/>
            </a:endParaRPr>
          </a:p>
        </p:txBody>
      </p:sp>
      <p:sp>
        <p:nvSpPr>
          <p:cNvPr id="226" name="Google Shape;226;p34"/>
          <p:cNvSpPr txBox="1">
            <a:spLocks noGrp="1"/>
          </p:cNvSpPr>
          <p:nvPr>
            <p:ph type="body" idx="1"/>
          </p:nvPr>
        </p:nvSpPr>
        <p:spPr>
          <a:xfrm>
            <a:off x="311350" y="2677650"/>
            <a:ext cx="8921400" cy="3217800"/>
          </a:xfrm>
          <a:prstGeom prst="rect">
            <a:avLst/>
          </a:prstGeom>
          <a:noFill/>
          <a:ln>
            <a:noFill/>
          </a:ln>
        </p:spPr>
        <p:txBody>
          <a:bodyPr spcFirstLastPara="1" wrap="square" lIns="91425" tIns="45700" rIns="91425" bIns="45700" anchor="t" anchorCtr="0">
            <a:normAutofit/>
          </a:bodyPr>
          <a:lstStyle/>
          <a:p>
            <a:pPr marL="285750" lvl="0" indent="-285750" algn="l" rtl="0">
              <a:lnSpc>
                <a:spcPct val="100000"/>
              </a:lnSpc>
              <a:spcBef>
                <a:spcPts val="0"/>
              </a:spcBef>
              <a:spcAft>
                <a:spcPts val="0"/>
              </a:spcAft>
              <a:buClr>
                <a:schemeClr val="dk1"/>
              </a:buClr>
              <a:buSzPts val="2760"/>
              <a:buFont typeface="Comic Sans MS"/>
              <a:buChar char="•"/>
            </a:pPr>
            <a:r>
              <a:rPr lang="en-GB">
                <a:solidFill>
                  <a:schemeClr val="dk1"/>
                </a:solidFill>
                <a:latin typeface="Comic Sans MS"/>
                <a:ea typeface="Comic Sans MS"/>
                <a:cs typeface="Comic Sans MS"/>
                <a:sym typeface="Comic Sans MS"/>
              </a:rPr>
              <a:t>Website https://brackenwood-junior.eschools.co.uk/web</a:t>
            </a:r>
            <a:endParaRPr>
              <a:solidFill>
                <a:schemeClr val="dk1"/>
              </a:solidFill>
              <a:latin typeface="Comic Sans MS"/>
              <a:ea typeface="Comic Sans MS"/>
              <a:cs typeface="Comic Sans MS"/>
              <a:sym typeface="Comic Sans MS"/>
            </a:endParaRPr>
          </a:p>
          <a:p>
            <a:pPr marL="285750" lvl="0" indent="-285750" algn="l" rtl="0">
              <a:lnSpc>
                <a:spcPct val="100000"/>
              </a:lnSpc>
              <a:spcBef>
                <a:spcPts val="1080"/>
              </a:spcBef>
              <a:spcAft>
                <a:spcPts val="0"/>
              </a:spcAft>
              <a:buClr>
                <a:schemeClr val="dk1"/>
              </a:buClr>
              <a:buSzPts val="2760"/>
              <a:buFont typeface="Comic Sans MS"/>
              <a:buChar char="•"/>
            </a:pPr>
            <a:r>
              <a:rPr lang="en-GB">
                <a:solidFill>
                  <a:schemeClr val="dk1"/>
                </a:solidFill>
                <a:latin typeface="Comic Sans MS"/>
                <a:ea typeface="Comic Sans MS"/>
                <a:cs typeface="Comic Sans MS"/>
                <a:sym typeface="Comic Sans MS"/>
              </a:rPr>
              <a:t>Phone school office 0151 608 3001 or email schooloffice@brackenwood-junior.wirral.sch.uk</a:t>
            </a:r>
            <a:endParaRPr>
              <a:solidFill>
                <a:schemeClr val="dk1"/>
              </a:solidFill>
              <a:latin typeface="Comic Sans MS"/>
              <a:ea typeface="Comic Sans MS"/>
              <a:cs typeface="Comic Sans MS"/>
              <a:sym typeface="Comic Sans MS"/>
            </a:endParaRPr>
          </a:p>
          <a:p>
            <a:pPr marL="285750" lvl="0" indent="-285750" algn="l" rtl="0">
              <a:lnSpc>
                <a:spcPct val="100000"/>
              </a:lnSpc>
              <a:spcBef>
                <a:spcPts val="1080"/>
              </a:spcBef>
              <a:spcAft>
                <a:spcPts val="0"/>
              </a:spcAft>
              <a:buClr>
                <a:schemeClr val="dk1"/>
              </a:buClr>
              <a:buSzPts val="2760"/>
              <a:buFont typeface="Comic Sans MS"/>
              <a:buChar char="•"/>
            </a:pPr>
            <a:r>
              <a:rPr lang="en-GB">
                <a:solidFill>
                  <a:schemeClr val="dk1"/>
                </a:solidFill>
                <a:latin typeface="Comic Sans MS"/>
                <a:ea typeface="Comic Sans MS"/>
                <a:cs typeface="Comic Sans MS"/>
                <a:sym typeface="Comic Sans MS"/>
              </a:rPr>
              <a:t>Follow us on Brackenwood Junior Twitter @BrackenwoodJ</a:t>
            </a:r>
            <a:endParaRPr>
              <a:solidFill>
                <a:schemeClr val="dk1"/>
              </a:solidFill>
              <a:latin typeface="Comic Sans MS"/>
              <a:ea typeface="Comic Sans MS"/>
              <a:cs typeface="Comic Sans MS"/>
              <a:sym typeface="Comic Sans MS"/>
            </a:endParaRPr>
          </a:p>
          <a:p>
            <a:pPr marL="285750" lvl="0" indent="-285750" algn="l" rtl="0">
              <a:lnSpc>
                <a:spcPct val="100000"/>
              </a:lnSpc>
              <a:spcBef>
                <a:spcPts val="1080"/>
              </a:spcBef>
              <a:spcAft>
                <a:spcPts val="0"/>
              </a:spcAft>
              <a:buClr>
                <a:schemeClr val="dk1"/>
              </a:buClr>
              <a:buSzPts val="2760"/>
              <a:buFont typeface="Comic Sans MS"/>
              <a:buChar char="•"/>
            </a:pPr>
            <a:r>
              <a:rPr lang="en-GB">
                <a:solidFill>
                  <a:schemeClr val="dk1"/>
                </a:solidFill>
                <a:latin typeface="Comic Sans MS"/>
                <a:ea typeface="Comic Sans MS"/>
                <a:cs typeface="Comic Sans MS"/>
                <a:sym typeface="Comic Sans MS"/>
              </a:rPr>
              <a:t>Please contact the school if you have specific questions or want to know more information before your child joins us in September</a:t>
            </a:r>
            <a:endParaRPr>
              <a:solidFill>
                <a:schemeClr val="dk1"/>
              </a:solidFill>
              <a:latin typeface="Comic Sans MS"/>
              <a:ea typeface="Comic Sans MS"/>
              <a:cs typeface="Comic Sans MS"/>
              <a:sym typeface="Comic Sans MS"/>
            </a:endParaRPr>
          </a:p>
        </p:txBody>
      </p:sp>
      <p:pic>
        <p:nvPicPr>
          <p:cNvPr id="227" name="Google Shape;227;p34"/>
          <p:cNvPicPr preferRelativeResize="0"/>
          <p:nvPr/>
        </p:nvPicPr>
        <p:blipFill rotWithShape="1">
          <a:blip r:embed="rId3">
            <a:alphaModFix/>
          </a:blip>
          <a:srcRect l="10639" t="13400" r="-10640" b="-13400"/>
          <a:stretch/>
        </p:blipFill>
        <p:spPr>
          <a:xfrm>
            <a:off x="736602" y="1211075"/>
            <a:ext cx="835224" cy="1042506"/>
          </a:xfrm>
          <a:prstGeom prst="rect">
            <a:avLst/>
          </a:prstGeom>
          <a:noFill/>
          <a:ln>
            <a:noFill/>
          </a:ln>
        </p:spPr>
      </p:pic>
      <p:pic>
        <p:nvPicPr>
          <p:cNvPr id="228" name="Google Shape;228;p34"/>
          <p:cNvPicPr preferRelativeResize="0"/>
          <p:nvPr/>
        </p:nvPicPr>
        <p:blipFill rotWithShape="1">
          <a:blip r:embed="rId4">
            <a:alphaModFix/>
          </a:blip>
          <a:srcRect/>
          <a:stretch/>
        </p:blipFill>
        <p:spPr>
          <a:xfrm>
            <a:off x="10030382" y="1113532"/>
            <a:ext cx="1066892" cy="1237595"/>
          </a:xfrm>
          <a:prstGeom prst="rect">
            <a:avLst/>
          </a:prstGeom>
          <a:noFill/>
          <a:ln>
            <a:noFill/>
          </a:ln>
        </p:spPr>
      </p:pic>
      <p:pic>
        <p:nvPicPr>
          <p:cNvPr id="229" name="Google Shape;229;p34"/>
          <p:cNvPicPr preferRelativeResize="0"/>
          <p:nvPr/>
        </p:nvPicPr>
        <p:blipFill>
          <a:blip r:embed="rId5">
            <a:alphaModFix/>
          </a:blip>
          <a:stretch>
            <a:fillRect/>
          </a:stretch>
        </p:blipFill>
        <p:spPr>
          <a:xfrm>
            <a:off x="9232747" y="0"/>
            <a:ext cx="3167806" cy="685799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93C47D"/>
        </a:solidFill>
        <a:effectLst/>
      </p:bgPr>
    </p:bg>
    <p:spTree>
      <p:nvGrpSpPr>
        <p:cNvPr id="1" name="Shape 233"/>
        <p:cNvGrpSpPr/>
        <p:nvPr/>
      </p:nvGrpSpPr>
      <p:grpSpPr>
        <a:xfrm>
          <a:off x="0" y="0"/>
          <a:ext cx="0" cy="0"/>
          <a:chOff x="0" y="0"/>
          <a:chExt cx="0" cy="0"/>
        </a:xfrm>
      </p:grpSpPr>
      <p:pic>
        <p:nvPicPr>
          <p:cNvPr id="234" name="Google Shape;234;p35"/>
          <p:cNvPicPr preferRelativeResize="0"/>
          <p:nvPr/>
        </p:nvPicPr>
        <p:blipFill rotWithShape="1">
          <a:blip r:embed="rId3">
            <a:alphaModFix/>
          </a:blip>
          <a:srcRect/>
          <a:stretch/>
        </p:blipFill>
        <p:spPr>
          <a:xfrm>
            <a:off x="1766145" y="1194694"/>
            <a:ext cx="835224" cy="1042506"/>
          </a:xfrm>
          <a:prstGeom prst="rect">
            <a:avLst/>
          </a:prstGeom>
          <a:noFill/>
          <a:ln>
            <a:noFill/>
          </a:ln>
        </p:spPr>
      </p:pic>
      <p:pic>
        <p:nvPicPr>
          <p:cNvPr id="235" name="Google Shape;235;p35"/>
          <p:cNvPicPr preferRelativeResize="0"/>
          <p:nvPr/>
        </p:nvPicPr>
        <p:blipFill rotWithShape="1">
          <a:blip r:embed="rId4">
            <a:alphaModFix/>
          </a:blip>
          <a:srcRect/>
          <a:stretch/>
        </p:blipFill>
        <p:spPr>
          <a:xfrm>
            <a:off x="9173855" y="1097149"/>
            <a:ext cx="1066892" cy="1237595"/>
          </a:xfrm>
          <a:prstGeom prst="rect">
            <a:avLst/>
          </a:prstGeom>
          <a:noFill/>
          <a:ln>
            <a:noFill/>
          </a:ln>
        </p:spPr>
      </p:pic>
      <p:sp>
        <p:nvSpPr>
          <p:cNvPr id="236" name="Google Shape;236;p35"/>
          <p:cNvSpPr/>
          <p:nvPr/>
        </p:nvSpPr>
        <p:spPr>
          <a:xfrm>
            <a:off x="2686942" y="1493322"/>
            <a:ext cx="5271892" cy="76944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en-GB" sz="4400" b="0" i="0" u="none" strike="noStrike" cap="none">
                <a:solidFill>
                  <a:schemeClr val="dk1"/>
                </a:solidFill>
                <a:latin typeface="Arial"/>
                <a:ea typeface="Arial"/>
                <a:cs typeface="Arial"/>
                <a:sym typeface="Arial"/>
              </a:rPr>
              <a:t>        Any questions?</a:t>
            </a:r>
            <a:endParaRPr sz="4400" b="0" i="0" u="none" strike="noStrike" cap="none">
              <a:solidFill>
                <a:schemeClr val="dk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9"/>
        <p:cNvGrpSpPr/>
        <p:nvPr/>
      </p:nvGrpSpPr>
      <p:grpSpPr>
        <a:xfrm>
          <a:off x="0" y="0"/>
          <a:ext cx="0" cy="0"/>
          <a:chOff x="0" y="0"/>
          <a:chExt cx="0" cy="0"/>
        </a:xfrm>
      </p:grpSpPr>
      <p:pic>
        <p:nvPicPr>
          <p:cNvPr id="80" name="Google Shape;80;p16" descr="Oak Trees_part of logo_CMYK-01"/>
          <p:cNvPicPr preferRelativeResize="0"/>
          <p:nvPr/>
        </p:nvPicPr>
        <p:blipFill rotWithShape="1">
          <a:blip r:embed="rId4">
            <a:alphaModFix/>
          </a:blip>
          <a:srcRect/>
          <a:stretch/>
        </p:blipFill>
        <p:spPr>
          <a:xfrm>
            <a:off x="10684193" y="50408"/>
            <a:ext cx="1066800" cy="1239838"/>
          </a:xfrm>
          <a:prstGeom prst="rect">
            <a:avLst/>
          </a:prstGeom>
          <a:noFill/>
          <a:ln>
            <a:noFill/>
          </a:ln>
        </p:spPr>
      </p:pic>
      <p:sp>
        <p:nvSpPr>
          <p:cNvPr id="81" name="Google Shape;81;p16"/>
          <p:cNvSpPr txBox="1"/>
          <p:nvPr/>
        </p:nvSpPr>
        <p:spPr>
          <a:xfrm>
            <a:off x="3193750" y="2477600"/>
            <a:ext cx="4982100" cy="3971100"/>
          </a:xfrm>
          <a:prstGeom prst="rect">
            <a:avLst/>
          </a:prstGeom>
          <a:solidFill>
            <a:schemeClr val="accent6"/>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GB" sz="3600" i="0" u="none" strike="noStrike" cap="none">
                <a:solidFill>
                  <a:schemeClr val="dk1"/>
                </a:solidFill>
                <a:latin typeface="Comic Sans MS"/>
                <a:ea typeface="Comic Sans MS"/>
                <a:cs typeface="Comic Sans MS"/>
                <a:sym typeface="Comic Sans MS"/>
              </a:rPr>
              <a:t>At Brackenwood Juniors, we aim to prepare our children as life-long learners and to become successful, resilient members of society.</a:t>
            </a:r>
            <a:r>
              <a:rPr lang="en-GB" sz="3600" i="0" u="none" strike="noStrike" cap="none">
                <a:solidFill>
                  <a:schemeClr val="dk1"/>
                </a:solidFill>
                <a:highlight>
                  <a:schemeClr val="lt1"/>
                </a:highlight>
                <a:latin typeface="Comic Sans MS"/>
                <a:ea typeface="Comic Sans MS"/>
                <a:cs typeface="Comic Sans MS"/>
                <a:sym typeface="Comic Sans MS"/>
              </a:rPr>
              <a:t> </a:t>
            </a:r>
            <a:r>
              <a:rPr lang="en-GB" sz="3600" i="0" u="none" strike="noStrike" cap="none">
                <a:solidFill>
                  <a:schemeClr val="dk1"/>
                </a:solidFill>
                <a:latin typeface="Comic Sans MS"/>
                <a:ea typeface="Comic Sans MS"/>
                <a:cs typeface="Comic Sans MS"/>
                <a:sym typeface="Comic Sans MS"/>
              </a:rPr>
              <a:t> </a:t>
            </a:r>
            <a:endParaRPr sz="3600" i="0" u="none" strike="noStrike" cap="none">
              <a:solidFill>
                <a:schemeClr val="dk1"/>
              </a:solidFill>
              <a:latin typeface="Comic Sans MS"/>
              <a:ea typeface="Comic Sans MS"/>
              <a:cs typeface="Comic Sans MS"/>
              <a:sym typeface="Comic Sans MS"/>
            </a:endParaRPr>
          </a:p>
        </p:txBody>
      </p:sp>
      <p:pic>
        <p:nvPicPr>
          <p:cNvPr id="82" name="Google Shape;82;p16"/>
          <p:cNvPicPr preferRelativeResize="0"/>
          <p:nvPr/>
        </p:nvPicPr>
        <p:blipFill rotWithShape="1">
          <a:blip r:embed="rId5">
            <a:alphaModFix/>
          </a:blip>
          <a:srcRect/>
          <a:stretch/>
        </p:blipFill>
        <p:spPr>
          <a:xfrm>
            <a:off x="319730" y="218363"/>
            <a:ext cx="963539" cy="119611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3C47D"/>
        </a:solidFill>
        <a:effectLst/>
      </p:bgPr>
    </p:bg>
    <p:spTree>
      <p:nvGrpSpPr>
        <p:cNvPr id="1" name="Shape 87"/>
        <p:cNvGrpSpPr/>
        <p:nvPr/>
      </p:nvGrpSpPr>
      <p:grpSpPr>
        <a:xfrm>
          <a:off x="0" y="0"/>
          <a:ext cx="0" cy="0"/>
          <a:chOff x="0" y="0"/>
          <a:chExt cx="0" cy="0"/>
        </a:xfrm>
      </p:grpSpPr>
      <p:pic>
        <p:nvPicPr>
          <p:cNvPr id="88" name="Google Shape;88;p17" title="IMG_0939.MOV">
            <a:hlinkClick r:id="rId3"/>
          </p:cNvPr>
          <p:cNvPicPr preferRelativeResize="0"/>
          <p:nvPr/>
        </p:nvPicPr>
        <p:blipFill>
          <a:blip r:embed="rId4">
            <a:alphaModFix/>
          </a:blip>
          <a:stretch>
            <a:fillRect/>
          </a:stretch>
        </p:blipFill>
        <p:spPr>
          <a:xfrm>
            <a:off x="4167188" y="0"/>
            <a:ext cx="3857625" cy="6858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10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2"/>
        <p:cNvGrpSpPr/>
        <p:nvPr/>
      </p:nvGrpSpPr>
      <p:grpSpPr>
        <a:xfrm>
          <a:off x="0" y="0"/>
          <a:ext cx="0" cy="0"/>
          <a:chOff x="0" y="0"/>
          <a:chExt cx="0" cy="0"/>
        </a:xfrm>
      </p:grpSpPr>
      <p:sp>
        <p:nvSpPr>
          <p:cNvPr id="93" name="Google Shape;93;p18"/>
          <p:cNvSpPr txBox="1">
            <a:spLocks noGrp="1"/>
          </p:cNvSpPr>
          <p:nvPr>
            <p:ph type="title"/>
          </p:nvPr>
        </p:nvSpPr>
        <p:spPr>
          <a:xfrm>
            <a:off x="1295402" y="7"/>
            <a:ext cx="9601200" cy="13038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262626"/>
              </a:buClr>
              <a:buSzPts val="4400"/>
              <a:buFont typeface="Garamond"/>
              <a:buNone/>
            </a:pPr>
            <a:r>
              <a:rPr lang="en-GB">
                <a:highlight>
                  <a:schemeClr val="lt1"/>
                </a:highlight>
                <a:latin typeface="Comic Sans MS"/>
                <a:ea typeface="Comic Sans MS"/>
                <a:cs typeface="Comic Sans MS"/>
                <a:sym typeface="Comic Sans MS"/>
              </a:rPr>
              <a:t>About our school</a:t>
            </a:r>
            <a:endParaRPr>
              <a:highlight>
                <a:schemeClr val="lt1"/>
              </a:highlight>
              <a:latin typeface="Comic Sans MS"/>
              <a:ea typeface="Comic Sans MS"/>
              <a:cs typeface="Comic Sans MS"/>
              <a:sym typeface="Comic Sans MS"/>
            </a:endParaRPr>
          </a:p>
        </p:txBody>
      </p:sp>
      <p:sp>
        <p:nvSpPr>
          <p:cNvPr id="94" name="Google Shape;94;p18"/>
          <p:cNvSpPr txBox="1">
            <a:spLocks noGrp="1"/>
          </p:cNvSpPr>
          <p:nvPr>
            <p:ph type="body" idx="1"/>
          </p:nvPr>
        </p:nvSpPr>
        <p:spPr>
          <a:xfrm>
            <a:off x="1494625" y="3942575"/>
            <a:ext cx="9487500" cy="2915400"/>
          </a:xfrm>
          <a:prstGeom prst="rect">
            <a:avLst/>
          </a:prstGeom>
          <a:solidFill>
            <a:schemeClr val="accent6"/>
          </a:solidFill>
          <a:ln>
            <a:noFill/>
          </a:ln>
        </p:spPr>
        <p:txBody>
          <a:bodyPr spcFirstLastPara="1" wrap="square" lIns="91425" tIns="45700" rIns="91425" bIns="45700" anchor="t" anchorCtr="0">
            <a:normAutofit fontScale="70000" lnSpcReduction="20000"/>
          </a:bodyPr>
          <a:lstStyle/>
          <a:p>
            <a:pPr marL="285750" lvl="0" indent="-224113" algn="l" rtl="0">
              <a:lnSpc>
                <a:spcPct val="100000"/>
              </a:lnSpc>
              <a:spcBef>
                <a:spcPts val="0"/>
              </a:spcBef>
              <a:spcAft>
                <a:spcPts val="0"/>
              </a:spcAft>
              <a:buClr>
                <a:schemeClr val="dk1"/>
              </a:buClr>
              <a:buSzPct val="112442"/>
              <a:buFont typeface="Comic Sans MS"/>
              <a:buChar char="•"/>
            </a:pPr>
            <a:r>
              <a:rPr lang="en-GB" sz="2893">
                <a:solidFill>
                  <a:schemeClr val="dk1"/>
                </a:solidFill>
                <a:highlight>
                  <a:schemeClr val="accent6"/>
                </a:highlight>
                <a:latin typeface="Comic Sans MS"/>
                <a:ea typeface="Comic Sans MS"/>
                <a:cs typeface="Comic Sans MS"/>
                <a:sym typeface="Comic Sans MS"/>
              </a:rPr>
              <a:t>We are an inclusive 2-form entry school with 230+ children on roll - catering for children aged 7-11.</a:t>
            </a:r>
            <a:endParaRPr sz="2893">
              <a:solidFill>
                <a:schemeClr val="dk1"/>
              </a:solidFill>
              <a:highlight>
                <a:schemeClr val="accent6"/>
              </a:highlight>
              <a:latin typeface="Comic Sans MS"/>
              <a:ea typeface="Comic Sans MS"/>
              <a:cs typeface="Comic Sans MS"/>
              <a:sym typeface="Comic Sans MS"/>
            </a:endParaRPr>
          </a:p>
          <a:p>
            <a:pPr marL="285750" lvl="0" indent="-224113" algn="l" rtl="0">
              <a:lnSpc>
                <a:spcPct val="100000"/>
              </a:lnSpc>
              <a:spcBef>
                <a:spcPts val="1080"/>
              </a:spcBef>
              <a:spcAft>
                <a:spcPts val="0"/>
              </a:spcAft>
              <a:buClr>
                <a:schemeClr val="dk1"/>
              </a:buClr>
              <a:buSzPct val="112442"/>
              <a:buFont typeface="Comic Sans MS"/>
              <a:buChar char="•"/>
            </a:pPr>
            <a:r>
              <a:rPr lang="en-GB" sz="2893">
                <a:solidFill>
                  <a:schemeClr val="dk1"/>
                </a:solidFill>
                <a:highlight>
                  <a:schemeClr val="accent6"/>
                </a:highlight>
                <a:latin typeface="Comic Sans MS"/>
                <a:ea typeface="Comic Sans MS"/>
                <a:cs typeface="Comic Sans MS"/>
                <a:sym typeface="Comic Sans MS"/>
              </a:rPr>
              <a:t>Our committed and hardworking team have high expectations of all children both academically and socially and we recognise</a:t>
            </a:r>
            <a:r>
              <a:rPr lang="en-GB" sz="2800">
                <a:solidFill>
                  <a:schemeClr val="dk1"/>
                </a:solidFill>
                <a:highlight>
                  <a:schemeClr val="accent6"/>
                </a:highlight>
                <a:latin typeface="Comic Sans MS"/>
                <a:ea typeface="Comic Sans MS"/>
                <a:cs typeface="Comic Sans MS"/>
                <a:sym typeface="Comic Sans MS"/>
              </a:rPr>
              <a:t> </a:t>
            </a:r>
            <a:r>
              <a:rPr lang="en-GB" sz="2800">
                <a:solidFill>
                  <a:schemeClr val="dk1"/>
                </a:solidFill>
                <a:latin typeface="Comic Sans MS"/>
                <a:ea typeface="Comic Sans MS"/>
                <a:cs typeface="Comic Sans MS"/>
                <a:sym typeface="Comic Sans MS"/>
              </a:rPr>
              <a:t>the importance of fostering a supportive and nurturing environment</a:t>
            </a:r>
            <a:r>
              <a:rPr lang="en-GB" sz="2800">
                <a:solidFill>
                  <a:schemeClr val="dk1"/>
                </a:solidFill>
                <a:highlight>
                  <a:schemeClr val="accent6"/>
                </a:highlight>
                <a:latin typeface="Comic Sans MS"/>
                <a:ea typeface="Comic Sans MS"/>
                <a:cs typeface="Comic Sans MS"/>
                <a:sym typeface="Comic Sans MS"/>
              </a:rPr>
              <a:t>.</a:t>
            </a:r>
            <a:endParaRPr sz="2800">
              <a:solidFill>
                <a:schemeClr val="dk1"/>
              </a:solidFill>
              <a:highlight>
                <a:schemeClr val="accent6"/>
              </a:highlight>
              <a:latin typeface="Comic Sans MS"/>
              <a:ea typeface="Comic Sans MS"/>
              <a:cs typeface="Comic Sans MS"/>
              <a:sym typeface="Comic Sans MS"/>
            </a:endParaRPr>
          </a:p>
          <a:p>
            <a:pPr marL="285750" lvl="0" indent="-224113" algn="l" rtl="0">
              <a:lnSpc>
                <a:spcPct val="100000"/>
              </a:lnSpc>
              <a:spcBef>
                <a:spcPts val="1080"/>
              </a:spcBef>
              <a:spcAft>
                <a:spcPts val="0"/>
              </a:spcAft>
              <a:buClr>
                <a:schemeClr val="dk1"/>
              </a:buClr>
              <a:buSzPct val="112442"/>
              <a:buFont typeface="Comic Sans MS"/>
              <a:buChar char="•"/>
            </a:pPr>
            <a:r>
              <a:rPr lang="en-GB" sz="2893">
                <a:solidFill>
                  <a:schemeClr val="dk1"/>
                </a:solidFill>
                <a:highlight>
                  <a:schemeClr val="accent6"/>
                </a:highlight>
                <a:latin typeface="Comic Sans MS"/>
                <a:ea typeface="Comic Sans MS"/>
                <a:cs typeface="Comic Sans MS"/>
                <a:sym typeface="Comic Sans MS"/>
              </a:rPr>
              <a:t>We are one of 11 schools that form Oak Trees Multi-Academy Trust and it is still growing which is really positive. As a Trust we work collaboratively to ensure enriching learning experiences for our children. We are part of the biggest trust on the Wirral, which provides us with many opportunities and it is fantastic to work so closely with many other Wirral-based schools. </a:t>
            </a:r>
            <a:endParaRPr sz="2893">
              <a:solidFill>
                <a:schemeClr val="dk1"/>
              </a:solidFill>
              <a:highlight>
                <a:schemeClr val="accent6"/>
              </a:highlight>
              <a:latin typeface="Comic Sans MS"/>
              <a:ea typeface="Comic Sans MS"/>
              <a:cs typeface="Comic Sans MS"/>
              <a:sym typeface="Comic Sans MS"/>
            </a:endParaRPr>
          </a:p>
          <a:p>
            <a:pPr marL="285750" lvl="0" indent="-110490" algn="l" rtl="0">
              <a:lnSpc>
                <a:spcPct val="100000"/>
              </a:lnSpc>
              <a:spcBef>
                <a:spcPts val="1080"/>
              </a:spcBef>
              <a:spcAft>
                <a:spcPts val="0"/>
              </a:spcAft>
              <a:buSzPct val="115000"/>
              <a:buNone/>
            </a:pPr>
            <a:endParaRPr>
              <a:solidFill>
                <a:schemeClr val="dk1"/>
              </a:solidFill>
            </a:endParaRPr>
          </a:p>
        </p:txBody>
      </p:sp>
      <p:pic>
        <p:nvPicPr>
          <p:cNvPr id="95" name="Google Shape;95;p18"/>
          <p:cNvPicPr preferRelativeResize="0"/>
          <p:nvPr/>
        </p:nvPicPr>
        <p:blipFill rotWithShape="1">
          <a:blip r:embed="rId4">
            <a:alphaModFix/>
          </a:blip>
          <a:srcRect/>
          <a:stretch/>
        </p:blipFill>
        <p:spPr>
          <a:xfrm>
            <a:off x="1583250" y="94115"/>
            <a:ext cx="951964" cy="1181748"/>
          </a:xfrm>
          <a:prstGeom prst="rect">
            <a:avLst/>
          </a:prstGeom>
          <a:noFill/>
          <a:ln>
            <a:noFill/>
          </a:ln>
        </p:spPr>
      </p:pic>
      <p:pic>
        <p:nvPicPr>
          <p:cNvPr id="96" name="Google Shape;96;p18"/>
          <p:cNvPicPr preferRelativeResize="0"/>
          <p:nvPr/>
        </p:nvPicPr>
        <p:blipFill rotWithShape="1">
          <a:blip r:embed="rId5">
            <a:alphaModFix/>
          </a:blip>
          <a:srcRect/>
          <a:stretch/>
        </p:blipFill>
        <p:spPr>
          <a:xfrm>
            <a:off x="10197575" y="66207"/>
            <a:ext cx="1066892" cy="123759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3C47D"/>
        </a:solidFill>
        <a:effectLst/>
      </p:bgPr>
    </p:bg>
    <p:spTree>
      <p:nvGrpSpPr>
        <p:cNvPr id="1" name="Shape 100"/>
        <p:cNvGrpSpPr/>
        <p:nvPr/>
      </p:nvGrpSpPr>
      <p:grpSpPr>
        <a:xfrm>
          <a:off x="0" y="0"/>
          <a:ext cx="0" cy="0"/>
          <a:chOff x="0" y="0"/>
          <a:chExt cx="0" cy="0"/>
        </a:xfrm>
      </p:grpSpPr>
      <p:sp>
        <p:nvSpPr>
          <p:cNvPr id="101" name="Google Shape;101;p19"/>
          <p:cNvSpPr txBox="1">
            <a:spLocks noGrp="1"/>
          </p:cNvSpPr>
          <p:nvPr>
            <p:ph type="title"/>
          </p:nvPr>
        </p:nvSpPr>
        <p:spPr>
          <a:xfrm>
            <a:off x="1295402" y="982132"/>
            <a:ext cx="9601196" cy="1303867"/>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262626"/>
              </a:buClr>
              <a:buSzPts val="4400"/>
              <a:buFont typeface="Arial"/>
              <a:buNone/>
            </a:pPr>
            <a:r>
              <a:rPr lang="en-GB">
                <a:latin typeface="Arial"/>
                <a:ea typeface="Arial"/>
                <a:cs typeface="Arial"/>
                <a:sym typeface="Arial"/>
              </a:rPr>
              <a:t>Curriculum </a:t>
            </a:r>
            <a:r>
              <a:rPr lang="en-GB"/>
              <a:t>E</a:t>
            </a:r>
            <a:r>
              <a:rPr lang="en-GB">
                <a:latin typeface="Arial"/>
                <a:ea typeface="Arial"/>
                <a:cs typeface="Arial"/>
                <a:sym typeface="Arial"/>
              </a:rPr>
              <a:t>nrichment </a:t>
            </a:r>
            <a:br>
              <a:rPr lang="en-GB">
                <a:latin typeface="Arial"/>
                <a:ea typeface="Arial"/>
                <a:cs typeface="Arial"/>
                <a:sym typeface="Arial"/>
              </a:rPr>
            </a:br>
            <a:r>
              <a:rPr lang="en-GB">
                <a:latin typeface="Arial"/>
                <a:ea typeface="Arial"/>
                <a:cs typeface="Arial"/>
                <a:sym typeface="Arial"/>
              </a:rPr>
              <a:t>opportunities</a:t>
            </a:r>
            <a:endParaRPr>
              <a:latin typeface="Arial"/>
              <a:ea typeface="Arial"/>
              <a:cs typeface="Arial"/>
              <a:sym typeface="Arial"/>
            </a:endParaRPr>
          </a:p>
        </p:txBody>
      </p:sp>
      <p:sp>
        <p:nvSpPr>
          <p:cNvPr id="102" name="Google Shape;102;p19"/>
          <p:cNvSpPr txBox="1">
            <a:spLocks noGrp="1"/>
          </p:cNvSpPr>
          <p:nvPr>
            <p:ph type="body" idx="1"/>
          </p:nvPr>
        </p:nvSpPr>
        <p:spPr>
          <a:xfrm>
            <a:off x="1295400" y="2590950"/>
            <a:ext cx="9601200" cy="4196400"/>
          </a:xfrm>
          <a:prstGeom prst="rect">
            <a:avLst/>
          </a:prstGeom>
          <a:noFill/>
          <a:ln>
            <a:noFill/>
          </a:ln>
        </p:spPr>
        <p:txBody>
          <a:bodyPr spcFirstLastPara="1" wrap="square" lIns="91425" tIns="45700" rIns="91425" bIns="45700" anchor="t" anchorCtr="0">
            <a:normAutofit fontScale="70000" lnSpcReduction="20000"/>
          </a:bodyPr>
          <a:lstStyle/>
          <a:p>
            <a:pPr marL="285750" lvl="0" indent="-259461" algn="l" rtl="0">
              <a:lnSpc>
                <a:spcPct val="100000"/>
              </a:lnSpc>
              <a:spcBef>
                <a:spcPts val="0"/>
              </a:spcBef>
              <a:spcAft>
                <a:spcPts val="0"/>
              </a:spcAft>
              <a:buClr>
                <a:schemeClr val="dk1"/>
              </a:buClr>
              <a:buSzPct val="115000"/>
              <a:buFont typeface="Arial"/>
              <a:buChar char="•"/>
            </a:pPr>
            <a:r>
              <a:rPr lang="en-GB">
                <a:solidFill>
                  <a:schemeClr val="dk1"/>
                </a:solidFill>
                <a:latin typeface="Arial"/>
                <a:ea typeface="Arial"/>
                <a:cs typeface="Arial"/>
                <a:sym typeface="Arial"/>
              </a:rPr>
              <a:t>2 residential visits – Year 4, Year 6</a:t>
            </a:r>
            <a:endParaRPr>
              <a:solidFill>
                <a:schemeClr val="dk1"/>
              </a:solidFill>
            </a:endParaRPr>
          </a:p>
          <a:p>
            <a:pPr marL="285750" lvl="0" indent="-259461" algn="l" rtl="0">
              <a:lnSpc>
                <a:spcPct val="100000"/>
              </a:lnSpc>
              <a:spcBef>
                <a:spcPts val="0"/>
              </a:spcBef>
              <a:spcAft>
                <a:spcPts val="0"/>
              </a:spcAft>
              <a:buClr>
                <a:schemeClr val="dk1"/>
              </a:buClr>
              <a:buSzPct val="115000"/>
              <a:buFont typeface="Arial"/>
              <a:buChar char="•"/>
            </a:pPr>
            <a:r>
              <a:rPr lang="en-GB">
                <a:solidFill>
                  <a:schemeClr val="dk1"/>
                </a:solidFill>
              </a:rPr>
              <a:t>Ambassador roles across school </a:t>
            </a:r>
            <a:endParaRPr>
              <a:solidFill>
                <a:schemeClr val="dk1"/>
              </a:solidFill>
            </a:endParaRPr>
          </a:p>
          <a:p>
            <a:pPr marL="285750" lvl="0" indent="-259461" algn="l" rtl="0">
              <a:lnSpc>
                <a:spcPct val="100000"/>
              </a:lnSpc>
              <a:spcBef>
                <a:spcPts val="972"/>
              </a:spcBef>
              <a:spcAft>
                <a:spcPts val="0"/>
              </a:spcAft>
              <a:buClr>
                <a:schemeClr val="dk1"/>
              </a:buClr>
              <a:buSzPct val="115000"/>
              <a:buFont typeface="Arial"/>
              <a:buChar char="•"/>
            </a:pPr>
            <a:r>
              <a:rPr lang="en-GB">
                <a:solidFill>
                  <a:schemeClr val="dk1"/>
                </a:solidFill>
                <a:latin typeface="Arial"/>
                <a:ea typeface="Arial"/>
                <a:cs typeface="Arial"/>
                <a:sym typeface="Arial"/>
              </a:rPr>
              <a:t>Annual visit to the Pantomime at Christmas</a:t>
            </a:r>
            <a:endParaRPr>
              <a:solidFill>
                <a:schemeClr val="dk1"/>
              </a:solidFill>
            </a:endParaRPr>
          </a:p>
          <a:p>
            <a:pPr marL="285750" lvl="0" indent="-259461" algn="l" rtl="0">
              <a:lnSpc>
                <a:spcPct val="100000"/>
              </a:lnSpc>
              <a:spcBef>
                <a:spcPts val="972"/>
              </a:spcBef>
              <a:spcAft>
                <a:spcPts val="0"/>
              </a:spcAft>
              <a:buClr>
                <a:schemeClr val="dk1"/>
              </a:buClr>
              <a:buSzPct val="115000"/>
              <a:buFont typeface="Arial"/>
              <a:buChar char="•"/>
            </a:pPr>
            <a:r>
              <a:rPr lang="en-GB">
                <a:solidFill>
                  <a:schemeClr val="dk1"/>
                </a:solidFill>
                <a:latin typeface="Arial"/>
                <a:ea typeface="Arial"/>
                <a:cs typeface="Arial"/>
                <a:sym typeface="Arial"/>
              </a:rPr>
              <a:t>L</a:t>
            </a:r>
            <a:r>
              <a:rPr lang="en-GB">
                <a:solidFill>
                  <a:schemeClr val="dk1"/>
                </a:solidFill>
              </a:rPr>
              <a:t>i</a:t>
            </a:r>
            <a:r>
              <a:rPr lang="en-GB">
                <a:solidFill>
                  <a:schemeClr val="dk1"/>
                </a:solidFill>
                <a:latin typeface="Arial"/>
                <a:ea typeface="Arial"/>
                <a:cs typeface="Arial"/>
                <a:sym typeface="Arial"/>
              </a:rPr>
              <a:t>nks with Hilbre H</a:t>
            </a:r>
            <a:r>
              <a:rPr lang="en-GB">
                <a:solidFill>
                  <a:schemeClr val="dk1"/>
                </a:solidFill>
              </a:rPr>
              <a:t>i</a:t>
            </a:r>
            <a:r>
              <a:rPr lang="en-GB">
                <a:solidFill>
                  <a:schemeClr val="dk1"/>
                </a:solidFill>
                <a:latin typeface="Arial"/>
                <a:ea typeface="Arial"/>
                <a:cs typeface="Arial"/>
                <a:sym typeface="Arial"/>
              </a:rPr>
              <a:t>gh S</a:t>
            </a:r>
            <a:r>
              <a:rPr lang="en-GB">
                <a:solidFill>
                  <a:schemeClr val="dk1"/>
                </a:solidFill>
              </a:rPr>
              <a:t>chool (Part of Oak Trees Multi-academy Trust) as well as other local schools</a:t>
            </a:r>
            <a:endParaRPr>
              <a:solidFill>
                <a:schemeClr val="dk1"/>
              </a:solidFill>
              <a:latin typeface="Arial"/>
              <a:ea typeface="Arial"/>
              <a:cs typeface="Arial"/>
              <a:sym typeface="Arial"/>
            </a:endParaRPr>
          </a:p>
          <a:p>
            <a:pPr marL="285750" lvl="0" indent="-259461" algn="l" rtl="0">
              <a:lnSpc>
                <a:spcPct val="100000"/>
              </a:lnSpc>
              <a:spcBef>
                <a:spcPts val="972"/>
              </a:spcBef>
              <a:spcAft>
                <a:spcPts val="0"/>
              </a:spcAft>
              <a:buClr>
                <a:schemeClr val="dk1"/>
              </a:buClr>
              <a:buSzPct val="115000"/>
              <a:buFont typeface="Arial"/>
              <a:buChar char="•"/>
            </a:pPr>
            <a:r>
              <a:rPr lang="en-GB">
                <a:solidFill>
                  <a:schemeClr val="dk1"/>
                </a:solidFill>
              </a:rPr>
              <a:t>Community Work - Nursing Home, Food bank, Street Safe, Church</a:t>
            </a:r>
            <a:endParaRPr>
              <a:solidFill>
                <a:schemeClr val="dk1"/>
              </a:solidFill>
            </a:endParaRPr>
          </a:p>
          <a:p>
            <a:pPr marL="285750" lvl="0" indent="-259461" algn="l" rtl="0">
              <a:lnSpc>
                <a:spcPct val="100000"/>
              </a:lnSpc>
              <a:spcBef>
                <a:spcPts val="972"/>
              </a:spcBef>
              <a:spcAft>
                <a:spcPts val="0"/>
              </a:spcAft>
              <a:buClr>
                <a:schemeClr val="dk1"/>
              </a:buClr>
              <a:buSzPct val="115000"/>
              <a:buFont typeface="Arial"/>
              <a:buChar char="•"/>
            </a:pPr>
            <a:r>
              <a:rPr lang="en-GB">
                <a:solidFill>
                  <a:schemeClr val="dk1"/>
                </a:solidFill>
                <a:latin typeface="Arial"/>
                <a:ea typeface="Arial"/>
                <a:cs typeface="Arial"/>
                <a:sym typeface="Arial"/>
              </a:rPr>
              <a:t>Swimming lessons –Y</a:t>
            </a:r>
            <a:r>
              <a:rPr lang="en-GB">
                <a:solidFill>
                  <a:schemeClr val="dk1"/>
                </a:solidFill>
              </a:rPr>
              <a:t>4 </a:t>
            </a:r>
            <a:endParaRPr>
              <a:solidFill>
                <a:schemeClr val="dk1"/>
              </a:solidFill>
            </a:endParaRPr>
          </a:p>
          <a:p>
            <a:pPr marL="285750" lvl="0" indent="-259461" algn="l" rtl="0">
              <a:lnSpc>
                <a:spcPct val="100000"/>
              </a:lnSpc>
              <a:spcBef>
                <a:spcPts val="972"/>
              </a:spcBef>
              <a:spcAft>
                <a:spcPts val="0"/>
              </a:spcAft>
              <a:buClr>
                <a:schemeClr val="dk1"/>
              </a:buClr>
              <a:buSzPct val="115000"/>
              <a:buFont typeface="Arial"/>
              <a:buChar char="•"/>
            </a:pPr>
            <a:r>
              <a:rPr lang="en-GB">
                <a:solidFill>
                  <a:schemeClr val="dk1"/>
                </a:solidFill>
                <a:latin typeface="Arial"/>
                <a:ea typeface="Arial"/>
                <a:cs typeface="Arial"/>
                <a:sym typeface="Arial"/>
              </a:rPr>
              <a:t>Trips linked to the Curriculum – </a:t>
            </a:r>
            <a:r>
              <a:rPr lang="en-GB">
                <a:solidFill>
                  <a:schemeClr val="dk1"/>
                </a:solidFill>
              </a:rPr>
              <a:t>Styal Mill, Chester Zoo, Philharmonic, Roman Museum in Chester, links with Wirral Boys and Girls School amongst others</a:t>
            </a:r>
            <a:endParaRPr>
              <a:solidFill>
                <a:schemeClr val="dk1"/>
              </a:solidFill>
            </a:endParaRPr>
          </a:p>
          <a:p>
            <a:pPr marL="285750" lvl="0" indent="-259461" algn="l" rtl="0">
              <a:lnSpc>
                <a:spcPct val="100000"/>
              </a:lnSpc>
              <a:spcBef>
                <a:spcPts val="972"/>
              </a:spcBef>
              <a:spcAft>
                <a:spcPts val="0"/>
              </a:spcAft>
              <a:buClr>
                <a:schemeClr val="dk1"/>
              </a:buClr>
              <a:buSzPct val="115000"/>
              <a:buFont typeface="Arial"/>
              <a:buChar char="•"/>
            </a:pPr>
            <a:r>
              <a:rPr lang="en-GB">
                <a:solidFill>
                  <a:schemeClr val="dk1"/>
                </a:solidFill>
                <a:latin typeface="Arial"/>
                <a:ea typeface="Arial"/>
                <a:cs typeface="Arial"/>
                <a:sym typeface="Arial"/>
              </a:rPr>
              <a:t>Visitors/workshops linked to the curriculum - Tom Sherrington - Retrieval  </a:t>
            </a:r>
            <a:endParaRPr>
              <a:solidFill>
                <a:schemeClr val="dk1"/>
              </a:solidFill>
            </a:endParaRPr>
          </a:p>
          <a:p>
            <a:pPr marL="285750" lvl="0" indent="-259461" algn="l" rtl="0">
              <a:lnSpc>
                <a:spcPct val="100000"/>
              </a:lnSpc>
              <a:spcBef>
                <a:spcPts val="972"/>
              </a:spcBef>
              <a:spcAft>
                <a:spcPts val="0"/>
              </a:spcAft>
              <a:buClr>
                <a:schemeClr val="dk1"/>
              </a:buClr>
              <a:buSzPct val="115000"/>
              <a:buFont typeface="Arial"/>
              <a:buChar char="•"/>
            </a:pPr>
            <a:r>
              <a:rPr lang="en-GB">
                <a:solidFill>
                  <a:schemeClr val="dk1"/>
                </a:solidFill>
                <a:latin typeface="Arial"/>
                <a:ea typeface="Arial"/>
                <a:cs typeface="Arial"/>
                <a:sym typeface="Arial"/>
              </a:rPr>
              <a:t>Oak Trees MAT events – charity events, sporting events, Y4 Levers Project, EurOAKvision, </a:t>
            </a:r>
            <a:r>
              <a:rPr lang="en-GB">
                <a:solidFill>
                  <a:schemeClr val="dk1"/>
                </a:solidFill>
              </a:rPr>
              <a:t>K</a:t>
            </a:r>
            <a:r>
              <a:rPr lang="en-GB">
                <a:solidFill>
                  <a:schemeClr val="dk1"/>
                </a:solidFill>
                <a:latin typeface="Arial"/>
                <a:ea typeface="Arial"/>
                <a:cs typeface="Arial"/>
                <a:sym typeface="Arial"/>
              </a:rPr>
              <a:t>araOAKtree.</a:t>
            </a:r>
            <a:endParaRPr>
              <a:solidFill>
                <a:schemeClr val="dk1"/>
              </a:solidFill>
              <a:latin typeface="Arial"/>
              <a:ea typeface="Arial"/>
              <a:cs typeface="Arial"/>
              <a:sym typeface="Arial"/>
            </a:endParaRPr>
          </a:p>
          <a:p>
            <a:pPr marL="285750" lvl="0" indent="-232076" algn="l" rtl="0">
              <a:lnSpc>
                <a:spcPct val="100000"/>
              </a:lnSpc>
              <a:spcBef>
                <a:spcPts val="972"/>
              </a:spcBef>
              <a:spcAft>
                <a:spcPts val="0"/>
              </a:spcAft>
              <a:buClr>
                <a:schemeClr val="dk1"/>
              </a:buClr>
              <a:buSzPct val="86250"/>
              <a:buChar char="•"/>
            </a:pPr>
            <a:r>
              <a:rPr lang="en-GB">
                <a:solidFill>
                  <a:schemeClr val="dk1"/>
                </a:solidFill>
              </a:rPr>
              <a:t>Opportunities for parents to support in school - DT, Reading Roadshow, STEM Week, Reading volunteers, trips and visits, Brackenwood Fundraising Group (PTA)</a:t>
            </a:r>
            <a:endParaRPr>
              <a:solidFill>
                <a:schemeClr val="dk1"/>
              </a:solidFill>
            </a:endParaRPr>
          </a:p>
          <a:p>
            <a:pPr marL="0" lvl="0" indent="0" algn="l" rtl="0">
              <a:lnSpc>
                <a:spcPct val="100000"/>
              </a:lnSpc>
              <a:spcBef>
                <a:spcPts val="972"/>
              </a:spcBef>
              <a:spcAft>
                <a:spcPts val="0"/>
              </a:spcAft>
              <a:buNone/>
            </a:pPr>
            <a:endParaRPr/>
          </a:p>
        </p:txBody>
      </p:sp>
      <p:pic>
        <p:nvPicPr>
          <p:cNvPr id="103" name="Google Shape;103;p19"/>
          <p:cNvPicPr preferRelativeResize="0"/>
          <p:nvPr/>
        </p:nvPicPr>
        <p:blipFill rotWithShape="1">
          <a:blip r:embed="rId3">
            <a:alphaModFix/>
          </a:blip>
          <a:srcRect/>
          <a:stretch/>
        </p:blipFill>
        <p:spPr>
          <a:xfrm>
            <a:off x="1777719" y="1112812"/>
            <a:ext cx="835224" cy="1042506"/>
          </a:xfrm>
          <a:prstGeom prst="rect">
            <a:avLst/>
          </a:prstGeom>
          <a:noFill/>
          <a:ln>
            <a:noFill/>
          </a:ln>
        </p:spPr>
      </p:pic>
      <p:pic>
        <p:nvPicPr>
          <p:cNvPr id="104" name="Google Shape;104;p19"/>
          <p:cNvPicPr preferRelativeResize="0"/>
          <p:nvPr/>
        </p:nvPicPr>
        <p:blipFill rotWithShape="1">
          <a:blip r:embed="rId4">
            <a:alphaModFix/>
          </a:blip>
          <a:srcRect/>
          <a:stretch/>
        </p:blipFill>
        <p:spPr>
          <a:xfrm>
            <a:off x="9767886" y="884587"/>
            <a:ext cx="1066892" cy="123759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pic>
        <p:nvPicPr>
          <p:cNvPr id="110" name="Google Shape;110;p20"/>
          <p:cNvPicPr preferRelativeResize="0"/>
          <p:nvPr/>
        </p:nvPicPr>
        <p:blipFill>
          <a:blip r:embed="rId3">
            <a:alphaModFix/>
          </a:blip>
          <a:stretch>
            <a:fillRect/>
          </a:stretch>
        </p:blipFill>
        <p:spPr>
          <a:xfrm>
            <a:off x="0" y="0"/>
            <a:ext cx="3124526" cy="2343398"/>
          </a:xfrm>
          <a:prstGeom prst="rect">
            <a:avLst/>
          </a:prstGeom>
          <a:noFill/>
          <a:ln>
            <a:noFill/>
          </a:ln>
        </p:spPr>
      </p:pic>
      <p:pic>
        <p:nvPicPr>
          <p:cNvPr id="111" name="Google Shape;111;p20"/>
          <p:cNvPicPr preferRelativeResize="0"/>
          <p:nvPr/>
        </p:nvPicPr>
        <p:blipFill>
          <a:blip r:embed="rId4">
            <a:alphaModFix/>
          </a:blip>
          <a:stretch>
            <a:fillRect/>
          </a:stretch>
        </p:blipFill>
        <p:spPr>
          <a:xfrm>
            <a:off x="9770876" y="0"/>
            <a:ext cx="2421124" cy="3228175"/>
          </a:xfrm>
          <a:prstGeom prst="rect">
            <a:avLst/>
          </a:prstGeom>
          <a:noFill/>
          <a:ln>
            <a:noFill/>
          </a:ln>
        </p:spPr>
      </p:pic>
      <p:pic>
        <p:nvPicPr>
          <p:cNvPr id="112" name="Google Shape;112;p20"/>
          <p:cNvPicPr preferRelativeResize="0"/>
          <p:nvPr/>
        </p:nvPicPr>
        <p:blipFill>
          <a:blip r:embed="rId5">
            <a:alphaModFix/>
          </a:blip>
          <a:stretch>
            <a:fillRect/>
          </a:stretch>
        </p:blipFill>
        <p:spPr>
          <a:xfrm>
            <a:off x="7048575" y="43900"/>
            <a:ext cx="2884424" cy="2255601"/>
          </a:xfrm>
          <a:prstGeom prst="rect">
            <a:avLst/>
          </a:prstGeom>
          <a:noFill/>
          <a:ln>
            <a:noFill/>
          </a:ln>
        </p:spPr>
      </p:pic>
      <p:pic>
        <p:nvPicPr>
          <p:cNvPr id="113" name="Google Shape;113;p20"/>
          <p:cNvPicPr preferRelativeResize="0"/>
          <p:nvPr/>
        </p:nvPicPr>
        <p:blipFill>
          <a:blip r:embed="rId6">
            <a:alphaModFix/>
          </a:blip>
          <a:stretch>
            <a:fillRect/>
          </a:stretch>
        </p:blipFill>
        <p:spPr>
          <a:xfrm>
            <a:off x="3029550" y="0"/>
            <a:ext cx="4019026" cy="3088424"/>
          </a:xfrm>
          <a:prstGeom prst="rect">
            <a:avLst/>
          </a:prstGeom>
          <a:noFill/>
          <a:ln>
            <a:noFill/>
          </a:ln>
        </p:spPr>
      </p:pic>
      <p:pic>
        <p:nvPicPr>
          <p:cNvPr id="114" name="Google Shape;114;p20"/>
          <p:cNvPicPr preferRelativeResize="0"/>
          <p:nvPr/>
        </p:nvPicPr>
        <p:blipFill>
          <a:blip r:embed="rId7">
            <a:alphaModFix/>
          </a:blip>
          <a:stretch>
            <a:fillRect/>
          </a:stretch>
        </p:blipFill>
        <p:spPr>
          <a:xfrm>
            <a:off x="-168875" y="2158875"/>
            <a:ext cx="3877724" cy="2584525"/>
          </a:xfrm>
          <a:prstGeom prst="rect">
            <a:avLst/>
          </a:prstGeom>
          <a:noFill/>
          <a:ln>
            <a:noFill/>
          </a:ln>
        </p:spPr>
      </p:pic>
      <p:pic>
        <p:nvPicPr>
          <p:cNvPr id="115" name="Google Shape;115;p20"/>
          <p:cNvPicPr preferRelativeResize="0"/>
          <p:nvPr/>
        </p:nvPicPr>
        <p:blipFill>
          <a:blip r:embed="rId8">
            <a:alphaModFix/>
          </a:blip>
          <a:stretch>
            <a:fillRect/>
          </a:stretch>
        </p:blipFill>
        <p:spPr>
          <a:xfrm>
            <a:off x="2039200" y="3813425"/>
            <a:ext cx="3124524" cy="4166031"/>
          </a:xfrm>
          <a:prstGeom prst="rect">
            <a:avLst/>
          </a:prstGeom>
          <a:noFill/>
          <a:ln>
            <a:noFill/>
          </a:ln>
        </p:spPr>
      </p:pic>
      <p:pic>
        <p:nvPicPr>
          <p:cNvPr id="116" name="Google Shape;116;p20"/>
          <p:cNvPicPr preferRelativeResize="0"/>
          <p:nvPr/>
        </p:nvPicPr>
        <p:blipFill>
          <a:blip r:embed="rId9">
            <a:alphaModFix/>
          </a:blip>
          <a:stretch>
            <a:fillRect/>
          </a:stretch>
        </p:blipFill>
        <p:spPr>
          <a:xfrm>
            <a:off x="-35500" y="4072003"/>
            <a:ext cx="2074701" cy="3112822"/>
          </a:xfrm>
          <a:prstGeom prst="rect">
            <a:avLst/>
          </a:prstGeom>
          <a:noFill/>
          <a:ln>
            <a:noFill/>
          </a:ln>
        </p:spPr>
      </p:pic>
      <p:pic>
        <p:nvPicPr>
          <p:cNvPr id="117" name="Google Shape;117;p20"/>
          <p:cNvPicPr preferRelativeResize="0"/>
          <p:nvPr/>
        </p:nvPicPr>
        <p:blipFill>
          <a:blip r:embed="rId10">
            <a:alphaModFix/>
          </a:blip>
          <a:stretch>
            <a:fillRect/>
          </a:stretch>
        </p:blipFill>
        <p:spPr>
          <a:xfrm>
            <a:off x="3708850" y="2068254"/>
            <a:ext cx="3339725" cy="2504771"/>
          </a:xfrm>
          <a:prstGeom prst="rect">
            <a:avLst/>
          </a:prstGeom>
          <a:noFill/>
          <a:ln>
            <a:noFill/>
          </a:ln>
        </p:spPr>
      </p:pic>
      <p:pic>
        <p:nvPicPr>
          <p:cNvPr id="118" name="Google Shape;118;p20"/>
          <p:cNvPicPr preferRelativeResize="0"/>
          <p:nvPr/>
        </p:nvPicPr>
        <p:blipFill>
          <a:blip r:embed="rId11">
            <a:alphaModFix/>
          </a:blip>
          <a:stretch>
            <a:fillRect/>
          </a:stretch>
        </p:blipFill>
        <p:spPr>
          <a:xfrm>
            <a:off x="6767775" y="2228375"/>
            <a:ext cx="3446031" cy="2584524"/>
          </a:xfrm>
          <a:prstGeom prst="rect">
            <a:avLst/>
          </a:prstGeom>
          <a:noFill/>
          <a:ln>
            <a:noFill/>
          </a:ln>
        </p:spPr>
      </p:pic>
      <p:pic>
        <p:nvPicPr>
          <p:cNvPr id="119" name="Google Shape;119;p20"/>
          <p:cNvPicPr preferRelativeResize="0"/>
          <p:nvPr/>
        </p:nvPicPr>
        <p:blipFill>
          <a:blip r:embed="rId12">
            <a:alphaModFix/>
          </a:blip>
          <a:stretch>
            <a:fillRect/>
          </a:stretch>
        </p:blipFill>
        <p:spPr>
          <a:xfrm>
            <a:off x="4902776" y="3534350"/>
            <a:ext cx="2539899" cy="3386527"/>
          </a:xfrm>
          <a:prstGeom prst="rect">
            <a:avLst/>
          </a:prstGeom>
          <a:noFill/>
          <a:ln>
            <a:noFill/>
          </a:ln>
        </p:spPr>
      </p:pic>
      <p:pic>
        <p:nvPicPr>
          <p:cNvPr id="120" name="Google Shape;120;p20"/>
          <p:cNvPicPr preferRelativeResize="0"/>
          <p:nvPr/>
        </p:nvPicPr>
        <p:blipFill>
          <a:blip r:embed="rId13">
            <a:alphaModFix/>
          </a:blip>
          <a:stretch>
            <a:fillRect/>
          </a:stretch>
        </p:blipFill>
        <p:spPr>
          <a:xfrm>
            <a:off x="7398025" y="3942575"/>
            <a:ext cx="2421124" cy="2933325"/>
          </a:xfrm>
          <a:prstGeom prst="rect">
            <a:avLst/>
          </a:prstGeom>
          <a:noFill/>
          <a:ln>
            <a:noFill/>
          </a:ln>
        </p:spPr>
      </p:pic>
      <p:pic>
        <p:nvPicPr>
          <p:cNvPr id="121" name="Google Shape;121;p20"/>
          <p:cNvPicPr preferRelativeResize="0"/>
          <p:nvPr/>
        </p:nvPicPr>
        <p:blipFill>
          <a:blip r:embed="rId14">
            <a:alphaModFix/>
          </a:blip>
          <a:stretch>
            <a:fillRect/>
          </a:stretch>
        </p:blipFill>
        <p:spPr>
          <a:xfrm>
            <a:off x="9810650" y="3228176"/>
            <a:ext cx="2419292" cy="362982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93C47D"/>
        </a:solidFill>
        <a:effectLst/>
      </p:bgPr>
    </p:bg>
    <p:spTree>
      <p:nvGrpSpPr>
        <p:cNvPr id="1" name="Shape 125"/>
        <p:cNvGrpSpPr/>
        <p:nvPr/>
      </p:nvGrpSpPr>
      <p:grpSpPr>
        <a:xfrm>
          <a:off x="0" y="0"/>
          <a:ext cx="0" cy="0"/>
          <a:chOff x="0" y="0"/>
          <a:chExt cx="0" cy="0"/>
        </a:xfrm>
      </p:grpSpPr>
      <p:sp>
        <p:nvSpPr>
          <p:cNvPr id="126" name="Google Shape;126;p21"/>
          <p:cNvSpPr txBox="1">
            <a:spLocks noGrp="1"/>
          </p:cNvSpPr>
          <p:nvPr>
            <p:ph type="title"/>
          </p:nvPr>
        </p:nvSpPr>
        <p:spPr>
          <a:xfrm>
            <a:off x="1295402" y="982132"/>
            <a:ext cx="9601200" cy="13038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262626"/>
              </a:buClr>
              <a:buSzPts val="4400"/>
              <a:buFont typeface="Arial"/>
              <a:buNone/>
            </a:pPr>
            <a:r>
              <a:rPr lang="en-GB">
                <a:latin typeface="Arial"/>
                <a:ea typeface="Arial"/>
                <a:cs typeface="Arial"/>
                <a:sym typeface="Arial"/>
              </a:rPr>
              <a:t>Curriculum </a:t>
            </a:r>
            <a:r>
              <a:rPr lang="en-GB"/>
              <a:t>E</a:t>
            </a:r>
            <a:r>
              <a:rPr lang="en-GB">
                <a:latin typeface="Arial"/>
                <a:ea typeface="Arial"/>
                <a:cs typeface="Arial"/>
                <a:sym typeface="Arial"/>
              </a:rPr>
              <a:t>nrichment </a:t>
            </a:r>
            <a:br>
              <a:rPr lang="en-GB">
                <a:latin typeface="Arial"/>
                <a:ea typeface="Arial"/>
                <a:cs typeface="Arial"/>
                <a:sym typeface="Arial"/>
              </a:rPr>
            </a:br>
            <a:r>
              <a:rPr lang="en-GB">
                <a:latin typeface="Arial"/>
                <a:ea typeface="Arial"/>
                <a:cs typeface="Arial"/>
                <a:sym typeface="Arial"/>
              </a:rPr>
              <a:t>opportunities</a:t>
            </a:r>
            <a:endParaRPr>
              <a:latin typeface="Arial"/>
              <a:ea typeface="Arial"/>
              <a:cs typeface="Arial"/>
              <a:sym typeface="Arial"/>
            </a:endParaRPr>
          </a:p>
        </p:txBody>
      </p:sp>
      <p:sp>
        <p:nvSpPr>
          <p:cNvPr id="127" name="Google Shape;127;p21"/>
          <p:cNvSpPr txBox="1">
            <a:spLocks noGrp="1"/>
          </p:cNvSpPr>
          <p:nvPr>
            <p:ph type="body" idx="1"/>
          </p:nvPr>
        </p:nvSpPr>
        <p:spPr>
          <a:xfrm>
            <a:off x="1295400" y="2479800"/>
            <a:ext cx="9601200" cy="43782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00000"/>
              </a:lnSpc>
              <a:spcBef>
                <a:spcPts val="972"/>
              </a:spcBef>
              <a:spcAft>
                <a:spcPts val="0"/>
              </a:spcAft>
              <a:buNone/>
            </a:pPr>
            <a:r>
              <a:rPr lang="en-GB">
                <a:solidFill>
                  <a:schemeClr val="dk1"/>
                </a:solidFill>
                <a:latin typeface="Comic Sans MS"/>
                <a:ea typeface="Comic Sans MS"/>
                <a:cs typeface="Comic Sans MS"/>
                <a:sym typeface="Comic Sans MS"/>
              </a:rPr>
              <a:t>Rock Steady</a:t>
            </a:r>
            <a:endParaRPr>
              <a:solidFill>
                <a:schemeClr val="dk1"/>
              </a:solidFill>
              <a:latin typeface="Comic Sans MS"/>
              <a:ea typeface="Comic Sans MS"/>
              <a:cs typeface="Comic Sans MS"/>
              <a:sym typeface="Comic Sans MS"/>
            </a:endParaRPr>
          </a:p>
          <a:p>
            <a:pPr marL="0" lvl="0" indent="0" algn="l" rtl="0">
              <a:lnSpc>
                <a:spcPct val="100000"/>
              </a:lnSpc>
              <a:spcBef>
                <a:spcPts val="972"/>
              </a:spcBef>
              <a:spcAft>
                <a:spcPts val="0"/>
              </a:spcAft>
              <a:buNone/>
            </a:pPr>
            <a:r>
              <a:rPr lang="en-GB">
                <a:solidFill>
                  <a:schemeClr val="dk1"/>
                </a:solidFill>
                <a:latin typeface="Comic Sans MS"/>
                <a:ea typeface="Comic Sans MS"/>
                <a:cs typeface="Comic Sans MS"/>
                <a:sym typeface="Comic Sans MS"/>
              </a:rPr>
              <a:t>Celebration Assemblies</a:t>
            </a:r>
            <a:endParaRPr>
              <a:solidFill>
                <a:schemeClr val="dk1"/>
              </a:solidFill>
              <a:latin typeface="Comic Sans MS"/>
              <a:ea typeface="Comic Sans MS"/>
              <a:cs typeface="Comic Sans MS"/>
              <a:sym typeface="Comic Sans MS"/>
            </a:endParaRPr>
          </a:p>
          <a:p>
            <a:pPr marL="0" lvl="0" indent="0" algn="l" rtl="0">
              <a:lnSpc>
                <a:spcPct val="100000"/>
              </a:lnSpc>
              <a:spcBef>
                <a:spcPts val="972"/>
              </a:spcBef>
              <a:spcAft>
                <a:spcPts val="0"/>
              </a:spcAft>
              <a:buNone/>
            </a:pPr>
            <a:r>
              <a:rPr lang="en-GB">
                <a:solidFill>
                  <a:schemeClr val="dk1"/>
                </a:solidFill>
                <a:latin typeface="Comic Sans MS"/>
                <a:ea typeface="Comic Sans MS"/>
                <a:cs typeface="Comic Sans MS"/>
                <a:sym typeface="Comic Sans MS"/>
              </a:rPr>
              <a:t>Forest School</a:t>
            </a:r>
            <a:endParaRPr>
              <a:solidFill>
                <a:schemeClr val="dk1"/>
              </a:solidFill>
              <a:latin typeface="Comic Sans MS"/>
              <a:ea typeface="Comic Sans MS"/>
              <a:cs typeface="Comic Sans MS"/>
              <a:sym typeface="Comic Sans MS"/>
            </a:endParaRPr>
          </a:p>
          <a:p>
            <a:pPr marL="0" lvl="0" indent="0" algn="l" rtl="0">
              <a:lnSpc>
                <a:spcPct val="100000"/>
              </a:lnSpc>
              <a:spcBef>
                <a:spcPts val="972"/>
              </a:spcBef>
              <a:spcAft>
                <a:spcPts val="0"/>
              </a:spcAft>
              <a:buNone/>
            </a:pPr>
            <a:r>
              <a:rPr lang="en-GB">
                <a:solidFill>
                  <a:schemeClr val="dk1"/>
                </a:solidFill>
                <a:latin typeface="Comic Sans MS"/>
                <a:ea typeface="Comic Sans MS"/>
                <a:cs typeface="Comic Sans MS"/>
                <a:sym typeface="Comic Sans MS"/>
              </a:rPr>
              <a:t>Friendship Friday’s</a:t>
            </a:r>
            <a:endParaRPr>
              <a:solidFill>
                <a:schemeClr val="dk1"/>
              </a:solidFill>
              <a:latin typeface="Comic Sans MS"/>
              <a:ea typeface="Comic Sans MS"/>
              <a:cs typeface="Comic Sans MS"/>
              <a:sym typeface="Comic Sans MS"/>
            </a:endParaRPr>
          </a:p>
          <a:p>
            <a:pPr marL="0" lvl="0" indent="0" algn="l" rtl="0">
              <a:lnSpc>
                <a:spcPct val="100000"/>
              </a:lnSpc>
              <a:spcBef>
                <a:spcPts val="972"/>
              </a:spcBef>
              <a:spcAft>
                <a:spcPts val="0"/>
              </a:spcAft>
              <a:buNone/>
            </a:pPr>
            <a:r>
              <a:rPr lang="en-GB">
                <a:solidFill>
                  <a:schemeClr val="dk1"/>
                </a:solidFill>
                <a:latin typeface="Comic Sans MS"/>
                <a:ea typeface="Comic Sans MS"/>
                <a:cs typeface="Comic Sans MS"/>
                <a:sym typeface="Comic Sans MS"/>
              </a:rPr>
              <a:t>Mental Health and Well-being sessions - MHST</a:t>
            </a:r>
            <a:endParaRPr>
              <a:solidFill>
                <a:schemeClr val="dk1"/>
              </a:solidFill>
              <a:latin typeface="Comic Sans MS"/>
              <a:ea typeface="Comic Sans MS"/>
              <a:cs typeface="Comic Sans MS"/>
              <a:sym typeface="Comic Sans MS"/>
            </a:endParaRPr>
          </a:p>
          <a:p>
            <a:pPr marL="0" lvl="0" indent="0" algn="l" rtl="0">
              <a:lnSpc>
                <a:spcPct val="100000"/>
              </a:lnSpc>
              <a:spcBef>
                <a:spcPts val="972"/>
              </a:spcBef>
              <a:spcAft>
                <a:spcPts val="0"/>
              </a:spcAft>
              <a:buNone/>
            </a:pPr>
            <a:r>
              <a:rPr lang="en-GB">
                <a:solidFill>
                  <a:schemeClr val="dk1"/>
                </a:solidFill>
                <a:latin typeface="Comic Sans MS"/>
                <a:ea typeface="Comic Sans MS"/>
                <a:cs typeface="Comic Sans MS"/>
                <a:sym typeface="Comic Sans MS"/>
              </a:rPr>
              <a:t>Lunchtime Provision - Coach, clubs, sports games, play leaders, Quiet club. </a:t>
            </a:r>
            <a:endParaRPr>
              <a:solidFill>
                <a:schemeClr val="dk1"/>
              </a:solidFill>
              <a:latin typeface="Comic Sans MS"/>
              <a:ea typeface="Comic Sans MS"/>
              <a:cs typeface="Comic Sans MS"/>
              <a:sym typeface="Comic Sans MS"/>
            </a:endParaRPr>
          </a:p>
          <a:p>
            <a:pPr marL="0" lvl="0" indent="0" algn="l" rtl="0">
              <a:lnSpc>
                <a:spcPct val="100000"/>
              </a:lnSpc>
              <a:spcBef>
                <a:spcPts val="972"/>
              </a:spcBef>
              <a:spcAft>
                <a:spcPts val="0"/>
              </a:spcAft>
              <a:buNone/>
            </a:pPr>
            <a:r>
              <a:rPr lang="en-GB">
                <a:solidFill>
                  <a:schemeClr val="dk1"/>
                </a:solidFill>
                <a:latin typeface="Comic Sans MS"/>
                <a:ea typeface="Comic Sans MS"/>
                <a:cs typeface="Comic Sans MS"/>
                <a:sym typeface="Comic Sans MS"/>
              </a:rPr>
              <a:t>Oak Trees MAT Curriculum days e.g. Environment Day</a:t>
            </a:r>
            <a:endParaRPr>
              <a:solidFill>
                <a:schemeClr val="dk1"/>
              </a:solidFill>
              <a:latin typeface="Comic Sans MS"/>
              <a:ea typeface="Comic Sans MS"/>
              <a:cs typeface="Comic Sans MS"/>
              <a:sym typeface="Comic Sans MS"/>
            </a:endParaRPr>
          </a:p>
          <a:p>
            <a:pPr marL="0" lvl="0" indent="0" algn="l" rtl="0">
              <a:lnSpc>
                <a:spcPct val="100000"/>
              </a:lnSpc>
              <a:spcBef>
                <a:spcPts val="972"/>
              </a:spcBef>
              <a:spcAft>
                <a:spcPts val="0"/>
              </a:spcAft>
              <a:buNone/>
            </a:pPr>
            <a:r>
              <a:rPr lang="en-GB">
                <a:solidFill>
                  <a:schemeClr val="dk1"/>
                </a:solidFill>
                <a:latin typeface="Comic Sans MS"/>
                <a:ea typeface="Comic Sans MS"/>
                <a:cs typeface="Comic Sans MS"/>
                <a:sym typeface="Comic Sans MS"/>
              </a:rPr>
              <a:t>Charity events e.g. MacMillan coffee morning</a:t>
            </a:r>
            <a:endParaRPr>
              <a:solidFill>
                <a:schemeClr val="dk1"/>
              </a:solidFill>
              <a:latin typeface="Comic Sans MS"/>
              <a:ea typeface="Comic Sans MS"/>
              <a:cs typeface="Comic Sans MS"/>
              <a:sym typeface="Comic Sans MS"/>
            </a:endParaRPr>
          </a:p>
          <a:p>
            <a:pPr marL="0" lvl="0" indent="0" algn="l" rtl="0">
              <a:lnSpc>
                <a:spcPct val="100000"/>
              </a:lnSpc>
              <a:spcBef>
                <a:spcPts val="972"/>
              </a:spcBef>
              <a:spcAft>
                <a:spcPts val="0"/>
              </a:spcAft>
              <a:buNone/>
            </a:pPr>
            <a:endParaRPr/>
          </a:p>
        </p:txBody>
      </p:sp>
      <p:pic>
        <p:nvPicPr>
          <p:cNvPr id="128" name="Google Shape;128;p21"/>
          <p:cNvPicPr preferRelativeResize="0"/>
          <p:nvPr/>
        </p:nvPicPr>
        <p:blipFill rotWithShape="1">
          <a:blip r:embed="rId3">
            <a:alphaModFix/>
          </a:blip>
          <a:srcRect/>
          <a:stretch/>
        </p:blipFill>
        <p:spPr>
          <a:xfrm>
            <a:off x="1777719" y="1112812"/>
            <a:ext cx="835224" cy="1042506"/>
          </a:xfrm>
          <a:prstGeom prst="rect">
            <a:avLst/>
          </a:prstGeom>
          <a:noFill/>
          <a:ln>
            <a:noFill/>
          </a:ln>
        </p:spPr>
      </p:pic>
      <p:pic>
        <p:nvPicPr>
          <p:cNvPr id="129" name="Google Shape;129;p21"/>
          <p:cNvPicPr preferRelativeResize="0"/>
          <p:nvPr/>
        </p:nvPicPr>
        <p:blipFill rotWithShape="1">
          <a:blip r:embed="rId4">
            <a:alphaModFix/>
          </a:blip>
          <a:srcRect/>
          <a:stretch/>
        </p:blipFill>
        <p:spPr>
          <a:xfrm>
            <a:off x="9767886" y="884587"/>
            <a:ext cx="1066892" cy="123759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3C47D"/>
        </a:solidFill>
        <a:effectLst/>
      </p:bgPr>
    </p:bg>
    <p:spTree>
      <p:nvGrpSpPr>
        <p:cNvPr id="1" name="Shape 133"/>
        <p:cNvGrpSpPr/>
        <p:nvPr/>
      </p:nvGrpSpPr>
      <p:grpSpPr>
        <a:xfrm>
          <a:off x="0" y="0"/>
          <a:ext cx="0" cy="0"/>
          <a:chOff x="0" y="0"/>
          <a:chExt cx="0" cy="0"/>
        </a:xfrm>
      </p:grpSpPr>
      <p:sp>
        <p:nvSpPr>
          <p:cNvPr id="134" name="Google Shape;134;p22"/>
          <p:cNvSpPr txBox="1">
            <a:spLocks noGrp="1"/>
          </p:cNvSpPr>
          <p:nvPr>
            <p:ph type="title"/>
          </p:nvPr>
        </p:nvSpPr>
        <p:spPr>
          <a:xfrm>
            <a:off x="1295402" y="982132"/>
            <a:ext cx="9601196" cy="1303867"/>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262626"/>
              </a:buClr>
              <a:buSzPts val="4400"/>
              <a:buFont typeface="Arial"/>
              <a:buNone/>
            </a:pPr>
            <a:r>
              <a:rPr lang="en-GB">
                <a:latin typeface="Arial"/>
                <a:ea typeface="Arial"/>
                <a:cs typeface="Arial"/>
                <a:sym typeface="Arial"/>
              </a:rPr>
              <a:t>Extra-Curricular Activities</a:t>
            </a:r>
            <a:endParaRPr>
              <a:latin typeface="Arial"/>
              <a:ea typeface="Arial"/>
              <a:cs typeface="Arial"/>
              <a:sym typeface="Arial"/>
            </a:endParaRPr>
          </a:p>
        </p:txBody>
      </p:sp>
      <p:sp>
        <p:nvSpPr>
          <p:cNvPr id="135" name="Google Shape;135;p22"/>
          <p:cNvSpPr txBox="1">
            <a:spLocks noGrp="1"/>
          </p:cNvSpPr>
          <p:nvPr>
            <p:ph type="body" idx="1"/>
          </p:nvPr>
        </p:nvSpPr>
        <p:spPr>
          <a:xfrm>
            <a:off x="1295401" y="2372407"/>
            <a:ext cx="9601200" cy="3318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3220"/>
              <a:buNone/>
            </a:pPr>
            <a:r>
              <a:rPr lang="en-GB" sz="2600">
                <a:solidFill>
                  <a:schemeClr val="dk1"/>
                </a:solidFill>
                <a:latin typeface="Comic Sans MS"/>
                <a:ea typeface="Comic Sans MS"/>
                <a:cs typeface="Comic Sans MS"/>
                <a:sym typeface="Comic Sans MS"/>
              </a:rPr>
              <a:t>We offer a wide range of extra-curricular activities, led by the teachers, teaching assistants and some outside agencies during lunchtimes, before and after school. </a:t>
            </a:r>
            <a:endParaRPr sz="2200">
              <a:solidFill>
                <a:schemeClr val="dk1"/>
              </a:solidFill>
              <a:latin typeface="Comic Sans MS"/>
              <a:ea typeface="Comic Sans MS"/>
              <a:cs typeface="Comic Sans MS"/>
              <a:sym typeface="Comic Sans MS"/>
            </a:endParaRPr>
          </a:p>
          <a:p>
            <a:pPr marL="285750" lvl="0" indent="-273050" algn="l" rtl="0">
              <a:lnSpc>
                <a:spcPct val="100000"/>
              </a:lnSpc>
              <a:spcBef>
                <a:spcPts val="1160"/>
              </a:spcBef>
              <a:spcAft>
                <a:spcPts val="0"/>
              </a:spcAft>
              <a:buClr>
                <a:schemeClr val="dk1"/>
              </a:buClr>
              <a:buSzPts val="3020"/>
              <a:buFont typeface="Comic Sans MS"/>
              <a:buChar char="-"/>
            </a:pPr>
            <a:r>
              <a:rPr lang="en-GB" sz="2600">
                <a:solidFill>
                  <a:schemeClr val="dk1"/>
                </a:solidFill>
                <a:latin typeface="Comic Sans MS"/>
                <a:ea typeface="Comic Sans MS"/>
                <a:cs typeface="Comic Sans MS"/>
                <a:sym typeface="Comic Sans MS"/>
              </a:rPr>
              <a:t>Sporting clubs, football, athletics, dance, tag rugby, netball, hockey, cross-country, girl squad.</a:t>
            </a:r>
            <a:endParaRPr sz="2200">
              <a:solidFill>
                <a:schemeClr val="dk1"/>
              </a:solidFill>
              <a:latin typeface="Comic Sans MS"/>
              <a:ea typeface="Comic Sans MS"/>
              <a:cs typeface="Comic Sans MS"/>
              <a:sym typeface="Comic Sans MS"/>
            </a:endParaRPr>
          </a:p>
          <a:p>
            <a:pPr marL="285750" lvl="0" indent="-273050" algn="l" rtl="0">
              <a:lnSpc>
                <a:spcPct val="100000"/>
              </a:lnSpc>
              <a:spcBef>
                <a:spcPts val="1160"/>
              </a:spcBef>
              <a:spcAft>
                <a:spcPts val="0"/>
              </a:spcAft>
              <a:buClr>
                <a:schemeClr val="dk1"/>
              </a:buClr>
              <a:buSzPts val="3020"/>
              <a:buFont typeface="Comic Sans MS"/>
              <a:buChar char="-"/>
            </a:pPr>
            <a:r>
              <a:rPr lang="en-GB" sz="2600">
                <a:solidFill>
                  <a:schemeClr val="dk1"/>
                </a:solidFill>
                <a:latin typeface="Comic Sans MS"/>
                <a:ea typeface="Comic Sans MS"/>
                <a:cs typeface="Comic Sans MS"/>
                <a:sym typeface="Comic Sans MS"/>
              </a:rPr>
              <a:t>Drama, Science, Cookery, Choir, Arts and Craft Club, community club, debate club, Maths club</a:t>
            </a:r>
            <a:endParaRPr sz="2200">
              <a:solidFill>
                <a:schemeClr val="dk1"/>
              </a:solidFill>
              <a:latin typeface="Comic Sans MS"/>
              <a:ea typeface="Comic Sans MS"/>
              <a:cs typeface="Comic Sans MS"/>
              <a:sym typeface="Comic Sans MS"/>
            </a:endParaRPr>
          </a:p>
          <a:p>
            <a:pPr marL="285750" lvl="0" indent="-81279" algn="l" rtl="0">
              <a:lnSpc>
                <a:spcPct val="100000"/>
              </a:lnSpc>
              <a:spcBef>
                <a:spcPts val="1160"/>
              </a:spcBef>
              <a:spcAft>
                <a:spcPts val="0"/>
              </a:spcAft>
              <a:buSzPts val="3220"/>
              <a:buFont typeface="Garamond"/>
              <a:buNone/>
            </a:pPr>
            <a:r>
              <a:rPr lang="en-GB" sz="2600">
                <a:solidFill>
                  <a:schemeClr val="dk1"/>
                </a:solidFill>
                <a:latin typeface="Comic Sans MS"/>
                <a:ea typeface="Comic Sans MS"/>
                <a:cs typeface="Comic Sans MS"/>
                <a:sym typeface="Comic Sans MS"/>
              </a:rPr>
              <a:t>Sports events and competitions across the MAT and Sports Day annually. </a:t>
            </a:r>
            <a:endParaRPr sz="2600">
              <a:solidFill>
                <a:schemeClr val="dk1"/>
              </a:solidFill>
              <a:latin typeface="Comic Sans MS"/>
              <a:ea typeface="Comic Sans MS"/>
              <a:cs typeface="Comic Sans MS"/>
              <a:sym typeface="Comic Sans MS"/>
            </a:endParaRPr>
          </a:p>
        </p:txBody>
      </p:sp>
      <p:pic>
        <p:nvPicPr>
          <p:cNvPr id="136" name="Google Shape;136;p22"/>
          <p:cNvPicPr preferRelativeResize="0"/>
          <p:nvPr/>
        </p:nvPicPr>
        <p:blipFill rotWithShape="1">
          <a:blip r:embed="rId3">
            <a:alphaModFix/>
          </a:blip>
          <a:srcRect/>
          <a:stretch/>
        </p:blipFill>
        <p:spPr>
          <a:xfrm>
            <a:off x="1835593" y="982132"/>
            <a:ext cx="835224" cy="1042506"/>
          </a:xfrm>
          <a:prstGeom prst="rect">
            <a:avLst/>
          </a:prstGeom>
          <a:noFill/>
          <a:ln>
            <a:noFill/>
          </a:ln>
        </p:spPr>
      </p:pic>
      <p:pic>
        <p:nvPicPr>
          <p:cNvPr id="137" name="Google Shape;137;p22"/>
          <p:cNvPicPr preferRelativeResize="0"/>
          <p:nvPr/>
        </p:nvPicPr>
        <p:blipFill rotWithShape="1">
          <a:blip r:embed="rId4">
            <a:alphaModFix/>
          </a:blip>
          <a:srcRect/>
          <a:stretch/>
        </p:blipFill>
        <p:spPr>
          <a:xfrm>
            <a:off x="9301177" y="982132"/>
            <a:ext cx="1066892" cy="1237595"/>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TotalTime>
  <Words>1382</Words>
  <Application>Microsoft Office PowerPoint</Application>
  <PresentationFormat>Widescreen</PresentationFormat>
  <Paragraphs>160</Paragraphs>
  <Slides>22</Slides>
  <Notes>22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Comic Sans MS</vt:lpstr>
      <vt:lpstr>Garamond</vt:lpstr>
      <vt:lpstr>Simple Light</vt:lpstr>
      <vt:lpstr> Brackenwood Junior School</vt:lpstr>
      <vt:lpstr>PowerPoint Presentation</vt:lpstr>
      <vt:lpstr>PowerPoint Presentation</vt:lpstr>
      <vt:lpstr>PowerPoint Presentation</vt:lpstr>
      <vt:lpstr>About our school</vt:lpstr>
      <vt:lpstr>Curriculum Enrichment  opportunities</vt:lpstr>
      <vt:lpstr>PowerPoint Presentation</vt:lpstr>
      <vt:lpstr>Curriculum Enrichment  opportunities</vt:lpstr>
      <vt:lpstr>Extra-Curricular Activities</vt:lpstr>
      <vt:lpstr>SEND at Brackenwood Juniors</vt:lpstr>
      <vt:lpstr>SEND at Brackenwood Juniors</vt:lpstr>
      <vt:lpstr>SEND Transition Plans 2024</vt:lpstr>
      <vt:lpstr>PowerPoint Presentation</vt:lpstr>
      <vt:lpstr>Transition support</vt:lpstr>
      <vt:lpstr>Transition Timeline</vt:lpstr>
      <vt:lpstr>Parents in Partnership BFG – Brackenwood Fundraising  Group </vt:lpstr>
      <vt:lpstr>Parents in Partnership</vt:lpstr>
      <vt:lpstr>Before and After school</vt:lpstr>
      <vt:lpstr>PowerPoint Presentation</vt:lpstr>
      <vt:lpstr>Information Packs</vt:lpstr>
      <vt:lpstr>More Information or Questions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Brackenwood Junior School</dc:title>
  <dc:creator>Rachel Fry</dc:creator>
  <cp:lastModifiedBy>Rachel Fry</cp:lastModifiedBy>
  <cp:revision>2</cp:revision>
  <dcterms:modified xsi:type="dcterms:W3CDTF">2024-02-02T17:16:53Z</dcterms:modified>
</cp:coreProperties>
</file>