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7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60A8D-AF97-45DE-87F4-06C160D12B37}" type="datetimeFigureOut">
              <a:rPr lang="en-GB" smtClean="0"/>
              <a:t>26/05/2023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DF6B3-8D70-4838-9431-62BC83F3CB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8891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60A8D-AF97-45DE-87F4-06C160D12B37}" type="datetimeFigureOut">
              <a:rPr lang="en-GB" smtClean="0"/>
              <a:t>26/05/2023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DF6B3-8D70-4838-9431-62BC83F3CB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2650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60A8D-AF97-45DE-87F4-06C160D12B37}" type="datetimeFigureOut">
              <a:rPr lang="en-GB" smtClean="0"/>
              <a:t>26/05/2023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DF6B3-8D70-4838-9431-62BC83F3CB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7947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60A8D-AF97-45DE-87F4-06C160D12B37}" type="datetimeFigureOut">
              <a:rPr lang="en-GB" smtClean="0"/>
              <a:t>26/05/2023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DF6B3-8D70-4838-9431-62BC83F3CB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3988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60A8D-AF97-45DE-87F4-06C160D12B37}" type="datetimeFigureOut">
              <a:rPr lang="en-GB" smtClean="0"/>
              <a:t>26/05/2023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DF6B3-8D70-4838-9431-62BC83F3CB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4263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60A8D-AF97-45DE-87F4-06C160D12B37}" type="datetimeFigureOut">
              <a:rPr lang="en-GB" smtClean="0"/>
              <a:t>26/05/2023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DF6B3-8D70-4838-9431-62BC83F3CB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781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60A8D-AF97-45DE-87F4-06C160D12B37}" type="datetimeFigureOut">
              <a:rPr lang="en-GB" smtClean="0"/>
              <a:t>26/05/2023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DF6B3-8D70-4838-9431-62BC83F3CB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8932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60A8D-AF97-45DE-87F4-06C160D12B37}" type="datetimeFigureOut">
              <a:rPr lang="en-GB" smtClean="0"/>
              <a:t>26/05/2023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DF6B3-8D70-4838-9431-62BC83F3CB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358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60A8D-AF97-45DE-87F4-06C160D12B37}" type="datetimeFigureOut">
              <a:rPr lang="en-GB" smtClean="0"/>
              <a:t>26/05/2023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DF6B3-8D70-4838-9431-62BC83F3CB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706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60A8D-AF97-45DE-87F4-06C160D12B37}" type="datetimeFigureOut">
              <a:rPr lang="en-GB" smtClean="0"/>
              <a:t>26/05/2023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DF6B3-8D70-4838-9431-62BC83F3CB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137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60A8D-AF97-45DE-87F4-06C160D12B37}" type="datetimeFigureOut">
              <a:rPr lang="en-GB" smtClean="0"/>
              <a:t>26/05/2023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DF6B3-8D70-4838-9431-62BC83F3CB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34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60A8D-AF97-45DE-87F4-06C160D12B37}" type="datetimeFigureOut">
              <a:rPr lang="en-GB" smtClean="0"/>
              <a:t>26/05/2023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DF6B3-8D70-4838-9431-62BC83F3CB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6729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P5372 Positives Slide Blanks V244.jpg">
            <a:extLst>
              <a:ext uri="{FF2B5EF4-FFF2-40B4-BE49-F238E27FC236}">
                <a16:creationId xmlns:a16="http://schemas.microsoft.com/office/drawing/2014/main" id="{42FB1F8C-A32E-1C7C-B4D9-223ABD0E5EA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258" t="45113"/>
          <a:stretch/>
        </p:blipFill>
        <p:spPr>
          <a:xfrm>
            <a:off x="6658808" y="4842588"/>
            <a:ext cx="3116563" cy="2015412"/>
          </a:xfrm>
          <a:prstGeom prst="rect">
            <a:avLst/>
          </a:prstGeom>
        </p:spPr>
      </p:pic>
      <p:pic>
        <p:nvPicPr>
          <p:cNvPr id="5" name="Picture 4" descr="GP5372 Positives Slide Blanks.jpg">
            <a:extLst>
              <a:ext uri="{FF2B5EF4-FFF2-40B4-BE49-F238E27FC236}">
                <a16:creationId xmlns:a16="http://schemas.microsoft.com/office/drawing/2014/main" id="{5A39F092-1AB2-FFF7-F97B-0E5AB0E3EB8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23" t="32653" r="19592" b="39773"/>
          <a:stretch/>
        </p:blipFill>
        <p:spPr>
          <a:xfrm>
            <a:off x="550506" y="311456"/>
            <a:ext cx="2668555" cy="698142"/>
          </a:xfrm>
          <a:prstGeom prst="rect">
            <a:avLst/>
          </a:prstGeom>
        </p:spPr>
      </p:pic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7244E89B-C958-FB5D-A766-D611D325ED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252419"/>
              </p:ext>
            </p:extLst>
          </p:nvPr>
        </p:nvGraphicFramePr>
        <p:xfrm>
          <a:off x="550506" y="1227666"/>
          <a:ext cx="8873412" cy="3921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8902">
                  <a:extLst>
                    <a:ext uri="{9D8B030D-6E8A-4147-A177-3AD203B41FA5}">
                      <a16:colId xmlns:a16="http://schemas.microsoft.com/office/drawing/2014/main" val="4228571378"/>
                    </a:ext>
                  </a:extLst>
                </a:gridCol>
                <a:gridCol w="1478902">
                  <a:extLst>
                    <a:ext uri="{9D8B030D-6E8A-4147-A177-3AD203B41FA5}">
                      <a16:colId xmlns:a16="http://schemas.microsoft.com/office/drawing/2014/main" val="4121415985"/>
                    </a:ext>
                  </a:extLst>
                </a:gridCol>
                <a:gridCol w="1478902">
                  <a:extLst>
                    <a:ext uri="{9D8B030D-6E8A-4147-A177-3AD203B41FA5}">
                      <a16:colId xmlns:a16="http://schemas.microsoft.com/office/drawing/2014/main" val="1824031417"/>
                    </a:ext>
                  </a:extLst>
                </a:gridCol>
                <a:gridCol w="1478902">
                  <a:extLst>
                    <a:ext uri="{9D8B030D-6E8A-4147-A177-3AD203B41FA5}">
                      <a16:colId xmlns:a16="http://schemas.microsoft.com/office/drawing/2014/main" val="2301577285"/>
                    </a:ext>
                  </a:extLst>
                </a:gridCol>
                <a:gridCol w="1478902">
                  <a:extLst>
                    <a:ext uri="{9D8B030D-6E8A-4147-A177-3AD203B41FA5}">
                      <a16:colId xmlns:a16="http://schemas.microsoft.com/office/drawing/2014/main" val="92798093"/>
                    </a:ext>
                  </a:extLst>
                </a:gridCol>
                <a:gridCol w="1478902">
                  <a:extLst>
                    <a:ext uri="{9D8B030D-6E8A-4147-A177-3AD203B41FA5}">
                      <a16:colId xmlns:a16="http://schemas.microsoft.com/office/drawing/2014/main" val="2064297381"/>
                    </a:ext>
                  </a:extLst>
                </a:gridCol>
              </a:tblGrid>
              <a:tr h="398687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MONDAY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TUESDAY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WEDNESDAY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THURSDAY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FRIDAY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6234857"/>
                  </a:ext>
                </a:extLst>
              </a:tr>
              <a:tr h="491531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Week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Penne pasta &amp; tomato sauce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Sausage mash &amp; gravy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Roast chicken dinner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chicken tikka curry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Fish finger bap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7620838"/>
                  </a:ext>
                </a:extLst>
              </a:tr>
              <a:tr h="491531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Week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Sausage &amp; pasta bake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Chinese style veggie chow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mein</a:t>
                      </a:r>
                      <a:endParaRPr lang="en-GB" sz="1200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Roast pork dinner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Hara Bara burger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Salmon fish cake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8761602"/>
                  </a:ext>
                </a:extLst>
              </a:tr>
              <a:tr h="491531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Week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Chicken &amp; salsa wrap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Pepperoni pizza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Roast chicken dinner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169988" algn="l"/>
                        </a:tabLs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Cheese &amp; tomato gnocchi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Mini fish &amp; chips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5822335"/>
                  </a:ext>
                </a:extLst>
              </a:tr>
              <a:tr h="491531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Week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Margherita pizza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Crispy chicken stir fried rice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Roast pork dinner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Beef burrito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Mini fish &amp; chips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6563638"/>
                  </a:ext>
                </a:extLst>
              </a:tr>
              <a:tr h="398687">
                <a:tc gridSpan="6"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AVAILABLE DAILY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372421"/>
                  </a:ext>
                </a:extLst>
              </a:tr>
              <a:tr h="1015831">
                <a:tc gridSpan="3"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Vegan cheese sandwich</a:t>
                      </a:r>
                    </a:p>
                    <a:p>
                      <a:r>
                        <a:rPr lang="en-GB" sz="1400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Ham sandwich</a:t>
                      </a:r>
                    </a:p>
                    <a:p>
                      <a:r>
                        <a:rPr lang="en-GB" sz="1400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Tuna mayo sandwich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Jacket potato with the following fillings:</a:t>
                      </a:r>
                    </a:p>
                    <a:p>
                      <a:r>
                        <a:rPr lang="en-GB" sz="1400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Vegan cheese</a:t>
                      </a:r>
                    </a:p>
                    <a:p>
                      <a:r>
                        <a:rPr lang="en-GB" sz="1400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Baked beans</a:t>
                      </a:r>
                    </a:p>
                    <a:p>
                      <a:r>
                        <a:rPr lang="en-GB" sz="1400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Tuna mayo</a:t>
                      </a:r>
                    </a:p>
                    <a:p>
                      <a:endParaRPr lang="en-GB" sz="1400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896837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3409671-3E40-23D7-825B-620EFBD80C38}"/>
              </a:ext>
            </a:extLst>
          </p:cNvPr>
          <p:cNvSpPr txBox="1"/>
          <p:nvPr/>
        </p:nvSpPr>
        <p:spPr>
          <a:xfrm>
            <a:off x="3881535" y="475861"/>
            <a:ext cx="5542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DAIRY FREE MENU SPRING/SUMMER 2023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D8F5D7A-CAEF-57D4-744D-676DEAB72B42}"/>
              </a:ext>
            </a:extLst>
          </p:cNvPr>
          <p:cNvSpPr txBox="1"/>
          <p:nvPr/>
        </p:nvSpPr>
        <p:spPr>
          <a:xfrm>
            <a:off x="550506" y="5535561"/>
            <a:ext cx="60174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Tw Cen MT" panose="020B0602020104020603" pitchFamily="34" charset="0"/>
              </a:rPr>
              <a:t>All cheese/margarine items in the above menu are vegan and therefore free from dairy products</a:t>
            </a:r>
          </a:p>
        </p:txBody>
      </p:sp>
    </p:spTree>
    <p:extLst>
      <p:ext uri="{BB962C8B-B14F-4D97-AF65-F5344CB8AC3E}">
        <p14:creationId xmlns:p14="http://schemas.microsoft.com/office/powerpoint/2010/main" val="1750739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c4ad01f-c878-4722-be5a-55a0f5cea3f2" xsi:nil="true"/>
    <lcf76f155ced4ddcb4097134ff3c332f xmlns="42481565-abfc-4f7c-bdfb-b57e38781174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155C61049B84408F97ADD84CA5A68B" ma:contentTypeVersion="16" ma:contentTypeDescription="Create a new document." ma:contentTypeScope="" ma:versionID="3cc8ad9174e25139001026c78223f229">
  <xsd:schema xmlns:xsd="http://www.w3.org/2001/XMLSchema" xmlns:xs="http://www.w3.org/2001/XMLSchema" xmlns:p="http://schemas.microsoft.com/office/2006/metadata/properties" xmlns:ns2="42481565-abfc-4f7c-bdfb-b57e38781174" xmlns:ns3="2c4ad01f-c878-4722-be5a-55a0f5cea3f2" targetNamespace="http://schemas.microsoft.com/office/2006/metadata/properties" ma:root="true" ma:fieldsID="8e48ae482fa2b29e2cd3f6444066705e" ns2:_="" ns3:_="">
    <xsd:import namespace="42481565-abfc-4f7c-bdfb-b57e38781174"/>
    <xsd:import namespace="2c4ad01f-c878-4722-be5a-55a0f5cea3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481565-abfc-4f7c-bdfb-b57e3878117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2102e94-ec29-406a-8418-c80ab09ffaa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ad01f-c878-4722-be5a-55a0f5cea3f2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5981b710-2cd7-4807-a1a8-6be6888c414d}" ma:internalName="TaxCatchAll" ma:showField="CatchAllData" ma:web="2c4ad01f-c878-4722-be5a-55a0f5cea3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6058E3B-1470-49CA-BCFF-32AEE9C9CA6A}">
  <ds:schemaRefs>
    <ds:schemaRef ds:uri="http://schemas.microsoft.com/office/2006/documentManagement/types"/>
    <ds:schemaRef ds:uri="http://purl.org/dc/elements/1.1/"/>
    <ds:schemaRef ds:uri="http://purl.org/dc/terms/"/>
    <ds:schemaRef ds:uri="2c4ad01f-c878-4722-be5a-55a0f5cea3f2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42481565-abfc-4f7c-bdfb-b57e38781174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22845DE-1215-4023-BBD4-D164248B38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0BBEB3-1292-4A23-A64E-3898311B1A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481565-abfc-4f7c-bdfb-b57e38781174"/>
    <ds:schemaRef ds:uri="2c4ad01f-c878-4722-be5a-55a0f5cea3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2579</TotalTime>
  <Words>129</Words>
  <Application>Microsoft Office PowerPoint</Application>
  <PresentationFormat>A4 Paper (210x297 mm)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Jude</dc:creator>
  <cp:lastModifiedBy>Tina Marley</cp:lastModifiedBy>
  <cp:revision>4</cp:revision>
  <cp:lastPrinted>2023-05-26T09:43:14Z</cp:lastPrinted>
  <dcterms:created xsi:type="dcterms:W3CDTF">2022-08-17T14:42:30Z</dcterms:created>
  <dcterms:modified xsi:type="dcterms:W3CDTF">2023-05-26T11:01:31Z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0x01010059155C61049B84408F97ADD84CA5A68B</vt:lpwstr>
  </property>
  <property fmtid="{D5CDD505-2E9C-101B-9397-08002B2CF9AE}" pid="3" name="MediaServiceImageTags">
    <vt:lpwstr/>
  </property>
</Properties>
</file>